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c1ae61902048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92509514534e10"/>
  </p:sldMasterIdLst>
  <p:sldIdLst>
    <p:sldId xmlns:r="http://schemas.openxmlformats.org/officeDocument/2006/relationships" id="256" r:id="Re22ac7550ad8445f"/>
    <p:sldId xmlns:r="http://schemas.openxmlformats.org/officeDocument/2006/relationships" id="257" r:id="R374678ff4e4f4399"/>
    <p:sldId xmlns:r="http://schemas.openxmlformats.org/officeDocument/2006/relationships" id="258" r:id="R6919d1938b7d4059"/>
    <p:sldId xmlns:r="http://schemas.openxmlformats.org/officeDocument/2006/relationships" id="259" r:id="R3cd2689060a2465c"/>
    <p:sldId xmlns:r="http://schemas.openxmlformats.org/officeDocument/2006/relationships" id="260" r:id="R0b64d2c2af504678"/>
    <p:sldId xmlns:r="http://schemas.openxmlformats.org/officeDocument/2006/relationships" id="261" r:id="R11465eb84ad14655"/>
    <p:sldId xmlns:r="http://schemas.openxmlformats.org/officeDocument/2006/relationships" id="262" r:id="Rd1398514568c49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2509514534e10" /><Relationship Type="http://schemas.openxmlformats.org/officeDocument/2006/relationships/slide" Target="/ppt/slides/slide1.xml" Id="Re22ac7550ad8445f" /><Relationship Type="http://schemas.openxmlformats.org/officeDocument/2006/relationships/slide" Target="/ppt/slides/slide2.xml" Id="R374678ff4e4f4399" /><Relationship Type="http://schemas.openxmlformats.org/officeDocument/2006/relationships/slide" Target="/ppt/slides/slide3.xml" Id="R6919d1938b7d4059" /><Relationship Type="http://schemas.openxmlformats.org/officeDocument/2006/relationships/slide" Target="/ppt/slides/slide4.xml" Id="R3cd2689060a2465c" /><Relationship Type="http://schemas.openxmlformats.org/officeDocument/2006/relationships/slide" Target="/ppt/slides/slide5.xml" Id="R0b64d2c2af504678" /><Relationship Type="http://schemas.openxmlformats.org/officeDocument/2006/relationships/slide" Target="/ppt/slides/slide6.xml" Id="R11465eb84ad14655" /><Relationship Type="http://schemas.openxmlformats.org/officeDocument/2006/relationships/slide" Target="/ppt/slides/slide7.xml" Id="Rd1398514568c49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93b2a7365942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6b8b591e24c54" /><Relationship Type="http://schemas.openxmlformats.org/officeDocument/2006/relationships/theme" Target="/ppt/slideMasters/theme/theme1.xml" Id="Re75b1ceb06214c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f6b8b591e24c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b5c35b5134b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3b53e746340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27b54734445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39081be054f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9d190fad541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a0eeca26340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e9ea9d98747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LINDRUP MARTINSEN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LINDRUP MARTINSEN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LINDRUP MARTINSEN EIENDOM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LINDRUP MARTINSEN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LINDRUP MARTINSEN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LINDRUP MARTINSEN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4 986 563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1 513 710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10 773 910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24 419 405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33 191 689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LINDRUP MARTINSEN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LINDRUP MARTINSEN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 Nansens Plass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60 37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914 192 048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LINDRUP MARTINSEN EIENDOM AS</a:t>
            </a:r>
          </a:p>
        </p:txBody>
      </p:sp>
    </p:spTree>
  </p:cSld>
  <p:clrMapOvr>
    <a:masterClrMapping xmlns:a="http://schemas.openxmlformats.org/drawingml/2006/main"/>
  </p:clrMapOvr>
</p:sld>
</file>