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a6c73bba1149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0002a3f4ce4acc"/>
  </p:sldMasterIdLst>
  <p:sldIdLst>
    <p:sldId xmlns:r="http://schemas.openxmlformats.org/officeDocument/2006/relationships" id="256" r:id="R7d2f3a407a584637"/>
    <p:sldId xmlns:r="http://schemas.openxmlformats.org/officeDocument/2006/relationships" id="257" r:id="Rcc33a3dd6c6041d8"/>
    <p:sldId xmlns:r="http://schemas.openxmlformats.org/officeDocument/2006/relationships" id="258" r:id="R910a731326b343ae"/>
    <p:sldId xmlns:r="http://schemas.openxmlformats.org/officeDocument/2006/relationships" id="259" r:id="Racb9d7c6ebee4c58"/>
    <p:sldId xmlns:r="http://schemas.openxmlformats.org/officeDocument/2006/relationships" id="260" r:id="Rcb06fa588fb648c0"/>
    <p:sldId xmlns:r="http://schemas.openxmlformats.org/officeDocument/2006/relationships" id="261" r:id="R5469b390615b4a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0002a3f4ce4acc" /><Relationship Type="http://schemas.openxmlformats.org/officeDocument/2006/relationships/slide" Target="/ppt/slides/slide1.xml" Id="R7d2f3a407a584637" /><Relationship Type="http://schemas.openxmlformats.org/officeDocument/2006/relationships/slide" Target="/ppt/slides/slide2.xml" Id="Rcc33a3dd6c6041d8" /><Relationship Type="http://schemas.openxmlformats.org/officeDocument/2006/relationships/slide" Target="/ppt/slides/slide3.xml" Id="R910a731326b343ae" /><Relationship Type="http://schemas.openxmlformats.org/officeDocument/2006/relationships/slide" Target="/ppt/slides/slide4.xml" Id="Racb9d7c6ebee4c58" /><Relationship Type="http://schemas.openxmlformats.org/officeDocument/2006/relationships/slide" Target="/ppt/slides/slide5.xml" Id="Rcb06fa588fb648c0" /><Relationship Type="http://schemas.openxmlformats.org/officeDocument/2006/relationships/slide" Target="/ppt/slides/slide6.xml" Id="R5469b390615b4a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57d951778a47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6201447784b23" /><Relationship Type="http://schemas.openxmlformats.org/officeDocument/2006/relationships/theme" Target="/ppt/slideMasters/theme/theme1.xml" Id="Rc415c903bd9845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e6201447784b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f0d064d6545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f76138a354f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1bce13f0e44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8510ef2364c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f425d983449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ddbc2a6f343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GRIMEN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GRIMEN GRUPPEN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KRISTIAN GRIMEN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Buskabrekko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44 49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bk@grimen.com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www.grimen.com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914 200 075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GRIMEN GRUPPEN AS</a:t>
            </a:r>
          </a:p>
        </p:txBody>
      </p:sp>
    </p:spTree>
  </p:cSld>
  <p:clrMapOvr>
    <a:masterClrMapping xmlns:a="http://schemas.openxmlformats.org/drawingml/2006/main"/>
  </p:clrMapOvr>
</p:sld>
</file>