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182a0326ba44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520601a63e4964"/>
  </p:sldMasterIdLst>
  <p:sldIdLst>
    <p:sldId xmlns:r="http://schemas.openxmlformats.org/officeDocument/2006/relationships" id="256" r:id="R720759e3dc6947cb"/>
    <p:sldId xmlns:r="http://schemas.openxmlformats.org/officeDocument/2006/relationships" id="257" r:id="Raa8685968a9b4ae8"/>
    <p:sldId xmlns:r="http://schemas.openxmlformats.org/officeDocument/2006/relationships" id="258" r:id="R830488b9a8104cde"/>
    <p:sldId xmlns:r="http://schemas.openxmlformats.org/officeDocument/2006/relationships" id="259" r:id="Rfb9e20a98b7d44e9"/>
    <p:sldId xmlns:r="http://schemas.openxmlformats.org/officeDocument/2006/relationships" id="260" r:id="Re377e34d7ae14129"/>
    <p:sldId xmlns:r="http://schemas.openxmlformats.org/officeDocument/2006/relationships" id="261" r:id="R54cfc057816a4b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20601a63e4964" /><Relationship Type="http://schemas.openxmlformats.org/officeDocument/2006/relationships/slide" Target="/ppt/slides/slide1.xml" Id="R720759e3dc6947cb" /><Relationship Type="http://schemas.openxmlformats.org/officeDocument/2006/relationships/slide" Target="/ppt/slides/slide2.xml" Id="Raa8685968a9b4ae8" /><Relationship Type="http://schemas.openxmlformats.org/officeDocument/2006/relationships/slide" Target="/ppt/slides/slide3.xml" Id="R830488b9a8104cde" /><Relationship Type="http://schemas.openxmlformats.org/officeDocument/2006/relationships/slide" Target="/ppt/slides/slide4.xml" Id="Rfb9e20a98b7d44e9" /><Relationship Type="http://schemas.openxmlformats.org/officeDocument/2006/relationships/slide" Target="/ppt/slides/slide5.xml" Id="Re377e34d7ae14129" /><Relationship Type="http://schemas.openxmlformats.org/officeDocument/2006/relationships/slide" Target="/ppt/slides/slide6.xml" Id="R54cfc057816a4b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de54d5ff346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1ec5afabf4d95" /><Relationship Type="http://schemas.openxmlformats.org/officeDocument/2006/relationships/theme" Target="/ppt/slideMasters/theme/theme1.xml" Id="R5691ef205e1c49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f1ec5afabf4d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9c32c2add4f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c2a3cd7f94b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99b9f9b474d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af2f1114d45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2e1b9541e4f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256acbf4046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STALL CBL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Eilins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