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529861e66a412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93695e7c94b4c6b"/>
  </p:sldMasterIdLst>
  <p:sldIdLst>
    <p:sldId xmlns:r="http://schemas.openxmlformats.org/officeDocument/2006/relationships" id="256" r:id="Rf32ffb5f2f734758"/>
    <p:sldId xmlns:r="http://schemas.openxmlformats.org/officeDocument/2006/relationships" id="257" r:id="R2b46c407226e4fb7"/>
    <p:sldId xmlns:r="http://schemas.openxmlformats.org/officeDocument/2006/relationships" id="258" r:id="Rf1d4248f671b4d89"/>
    <p:sldId xmlns:r="http://schemas.openxmlformats.org/officeDocument/2006/relationships" id="259" r:id="Rc2a1f5a5de52445c"/>
    <p:sldId xmlns:r="http://schemas.openxmlformats.org/officeDocument/2006/relationships" id="260" r:id="Rf239a3ece3d14a48"/>
    <p:sldId xmlns:r="http://schemas.openxmlformats.org/officeDocument/2006/relationships" id="261" r:id="Rabc665012d9947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3695e7c94b4c6b" /><Relationship Type="http://schemas.openxmlformats.org/officeDocument/2006/relationships/slide" Target="/ppt/slides/slide1.xml" Id="Rf32ffb5f2f734758" /><Relationship Type="http://schemas.openxmlformats.org/officeDocument/2006/relationships/slide" Target="/ppt/slides/slide2.xml" Id="R2b46c407226e4fb7" /><Relationship Type="http://schemas.openxmlformats.org/officeDocument/2006/relationships/slide" Target="/ppt/slides/slide3.xml" Id="Rf1d4248f671b4d89" /><Relationship Type="http://schemas.openxmlformats.org/officeDocument/2006/relationships/slide" Target="/ppt/slides/slide4.xml" Id="Rc2a1f5a5de52445c" /><Relationship Type="http://schemas.openxmlformats.org/officeDocument/2006/relationships/slide" Target="/ppt/slides/slide5.xml" Id="Rf239a3ece3d14a48" /><Relationship Type="http://schemas.openxmlformats.org/officeDocument/2006/relationships/slide" Target="/ppt/slides/slide6.xml" Id="Rabc665012d9947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11f894e2974a3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3e25b79908469a" /><Relationship Type="http://schemas.openxmlformats.org/officeDocument/2006/relationships/theme" Target="/ppt/slideMasters/theme/theme1.xml" Id="Rc07cc27561294dd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3e25b79908469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27feb4c05743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520bcfb5724c2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ab7a346c5c449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f862cb0d0141f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df7bff7afe4e1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f66c25a9394a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FARKO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FARKO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FARKO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FARKO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FARKO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FARKO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ALIU FAREDIN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FARKO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914 210 607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FARKO HOLDING AS</a:t>
            </a:r>
          </a:p>
        </p:txBody>
      </p:sp>
    </p:spTree>
  </p:cSld>
  <p:clrMapOvr>
    <a:masterClrMapping xmlns:a="http://schemas.openxmlformats.org/drawingml/2006/main"/>
  </p:clrMapOvr>
</p:sld>
</file>