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e4396e1e6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1b5a0caac04596"/>
  </p:sldMasterIdLst>
  <p:sldIdLst>
    <p:sldId xmlns:r="http://schemas.openxmlformats.org/officeDocument/2006/relationships" id="256" r:id="R89bbe729220e4fcc"/>
    <p:sldId xmlns:r="http://schemas.openxmlformats.org/officeDocument/2006/relationships" id="257" r:id="R5d49fe342eab4239"/>
    <p:sldId xmlns:r="http://schemas.openxmlformats.org/officeDocument/2006/relationships" id="258" r:id="Rbc6c37a19c6c4b2f"/>
    <p:sldId xmlns:r="http://schemas.openxmlformats.org/officeDocument/2006/relationships" id="259" r:id="R8036eadc048243bc"/>
    <p:sldId xmlns:r="http://schemas.openxmlformats.org/officeDocument/2006/relationships" id="260" r:id="Ra1dca859fc354be4"/>
    <p:sldId xmlns:r="http://schemas.openxmlformats.org/officeDocument/2006/relationships" id="261" r:id="Re9c2a932d25d4885"/>
    <p:sldId xmlns:r="http://schemas.openxmlformats.org/officeDocument/2006/relationships" id="262" r:id="R6f663efc2a9c42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b5a0caac04596" /><Relationship Type="http://schemas.openxmlformats.org/officeDocument/2006/relationships/slide" Target="/ppt/slides/slide1.xml" Id="R89bbe729220e4fcc" /><Relationship Type="http://schemas.openxmlformats.org/officeDocument/2006/relationships/slide" Target="/ppt/slides/slide2.xml" Id="R5d49fe342eab4239" /><Relationship Type="http://schemas.openxmlformats.org/officeDocument/2006/relationships/slide" Target="/ppt/slides/slide3.xml" Id="Rbc6c37a19c6c4b2f" /><Relationship Type="http://schemas.openxmlformats.org/officeDocument/2006/relationships/slide" Target="/ppt/slides/slide4.xml" Id="R8036eadc048243bc" /><Relationship Type="http://schemas.openxmlformats.org/officeDocument/2006/relationships/slide" Target="/ppt/slides/slide5.xml" Id="Ra1dca859fc354be4" /><Relationship Type="http://schemas.openxmlformats.org/officeDocument/2006/relationships/slide" Target="/ppt/slides/slide6.xml" Id="Re9c2a932d25d4885" /><Relationship Type="http://schemas.openxmlformats.org/officeDocument/2006/relationships/slide" Target="/ppt/slides/slide7.xml" Id="R6f663efc2a9c42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917e593236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48917711d48b0" /><Relationship Type="http://schemas.openxmlformats.org/officeDocument/2006/relationships/theme" Target="/ppt/slideMasters/theme/theme1.xml" Id="Rf081b150ad31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d48917711d48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327741798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0aa6cab6e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e6a1f99740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247680c974a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21e6d942a44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95e855d8f44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94b05517348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IKM INSTRUMENT RENTAL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INSTRUMENT RENTAL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164 844 218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165 521 405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IKM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Ljosheimvegen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914 217 660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IKM INSTRUMENT RENTAL HOLDING AS</a:t>
            </a:r>
          </a:p>
        </p:txBody>
      </p:sp>
    </p:spTree>
  </p:cSld>
  <p:clrMapOvr>
    <a:masterClrMapping xmlns:a="http://schemas.openxmlformats.org/drawingml/2006/main"/>
  </p:clrMapOvr>
</p:sld>
</file>