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8b3742a33d46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30c31e28954402"/>
  </p:sldMasterIdLst>
  <p:sldIdLst>
    <p:sldId xmlns:r="http://schemas.openxmlformats.org/officeDocument/2006/relationships" id="256" r:id="R554f93e661fb4fb7"/>
    <p:sldId xmlns:r="http://schemas.openxmlformats.org/officeDocument/2006/relationships" id="257" r:id="Rcb3fb9a4bcad4766"/>
    <p:sldId xmlns:r="http://schemas.openxmlformats.org/officeDocument/2006/relationships" id="258" r:id="R4ba00f6c176a4a07"/>
    <p:sldId xmlns:r="http://schemas.openxmlformats.org/officeDocument/2006/relationships" id="259" r:id="R3357add111464ac1"/>
    <p:sldId xmlns:r="http://schemas.openxmlformats.org/officeDocument/2006/relationships" id="260" r:id="R32206eede73445ed"/>
    <p:sldId xmlns:r="http://schemas.openxmlformats.org/officeDocument/2006/relationships" id="261" r:id="R821956f3399748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30c31e28954402" /><Relationship Type="http://schemas.openxmlformats.org/officeDocument/2006/relationships/slide" Target="/ppt/slides/slide1.xml" Id="R554f93e661fb4fb7" /><Relationship Type="http://schemas.openxmlformats.org/officeDocument/2006/relationships/slide" Target="/ppt/slides/slide2.xml" Id="Rcb3fb9a4bcad4766" /><Relationship Type="http://schemas.openxmlformats.org/officeDocument/2006/relationships/slide" Target="/ppt/slides/slide3.xml" Id="R4ba00f6c176a4a07" /><Relationship Type="http://schemas.openxmlformats.org/officeDocument/2006/relationships/slide" Target="/ppt/slides/slide4.xml" Id="R3357add111464ac1" /><Relationship Type="http://schemas.openxmlformats.org/officeDocument/2006/relationships/slide" Target="/ppt/slides/slide5.xml" Id="R32206eede73445ed" /><Relationship Type="http://schemas.openxmlformats.org/officeDocument/2006/relationships/slide" Target="/ppt/slides/slide6.xml" Id="R821956f3399748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59d1c9071946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c4c60bc9940bd" /><Relationship Type="http://schemas.openxmlformats.org/officeDocument/2006/relationships/theme" Target="/ppt/slideMasters/theme/theme1.xml" Id="Rd1a8cfdf801b47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1c4c60bc9940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08699f81044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ded2f405947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2feec9af242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affb6b18641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8a7e382424b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e38d1097745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C-F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C-F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C-F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C-F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C-F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C-F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Nesheia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4934 Nes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camilla@nesheia.com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914 227 739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C-F HOLDING AS</a:t>
            </a:r>
          </a:p>
        </p:txBody>
      </p:sp>
    </p:spTree>
  </p:cSld>
  <p:clrMapOvr>
    <a:masterClrMapping xmlns:a="http://schemas.openxmlformats.org/drawingml/2006/main"/>
  </p:clrMapOvr>
</p:sld>
</file>