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4a6a882b6c43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9e2ed9d8024b69"/>
  </p:sldMasterIdLst>
  <p:sldIdLst>
    <p:sldId xmlns:r="http://schemas.openxmlformats.org/officeDocument/2006/relationships" id="256" r:id="Rf0b855749dfb46b6"/>
    <p:sldId xmlns:r="http://schemas.openxmlformats.org/officeDocument/2006/relationships" id="257" r:id="R6e95037fdde74cfc"/>
    <p:sldId xmlns:r="http://schemas.openxmlformats.org/officeDocument/2006/relationships" id="258" r:id="R801028c45219490c"/>
    <p:sldId xmlns:r="http://schemas.openxmlformats.org/officeDocument/2006/relationships" id="259" r:id="Rc58b06157cd442d9"/>
    <p:sldId xmlns:r="http://schemas.openxmlformats.org/officeDocument/2006/relationships" id="260" r:id="Rd9bcd09ac2254dce"/>
    <p:sldId xmlns:r="http://schemas.openxmlformats.org/officeDocument/2006/relationships" id="261" r:id="R28a4f1ceedaa406e"/>
    <p:sldId xmlns:r="http://schemas.openxmlformats.org/officeDocument/2006/relationships" id="262" r:id="R9cc64af4355040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9e2ed9d8024b69" /><Relationship Type="http://schemas.openxmlformats.org/officeDocument/2006/relationships/slide" Target="/ppt/slides/slide1.xml" Id="Rf0b855749dfb46b6" /><Relationship Type="http://schemas.openxmlformats.org/officeDocument/2006/relationships/slide" Target="/ppt/slides/slide2.xml" Id="R6e95037fdde74cfc" /><Relationship Type="http://schemas.openxmlformats.org/officeDocument/2006/relationships/slide" Target="/ppt/slides/slide3.xml" Id="R801028c45219490c" /><Relationship Type="http://schemas.openxmlformats.org/officeDocument/2006/relationships/slide" Target="/ppt/slides/slide4.xml" Id="Rc58b06157cd442d9" /><Relationship Type="http://schemas.openxmlformats.org/officeDocument/2006/relationships/slide" Target="/ppt/slides/slide5.xml" Id="Rd9bcd09ac2254dce" /><Relationship Type="http://schemas.openxmlformats.org/officeDocument/2006/relationships/slide" Target="/ppt/slides/slide6.xml" Id="R28a4f1ceedaa406e" /><Relationship Type="http://schemas.openxmlformats.org/officeDocument/2006/relationships/slide" Target="/ppt/slides/slide7.xml" Id="R9cc64af4355040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4297ef115e40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92bfd9732442c" /><Relationship Type="http://schemas.openxmlformats.org/officeDocument/2006/relationships/theme" Target="/ppt/slideMasters/theme/theme1.xml" Id="R897e2c6b61ea48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592bfd973244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27e18ae3345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9bae7b7ac40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0acdc37574f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0a8cfe18447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6f65e045e4c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a8014cf4046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ad64fa19541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C-F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C-F HOLDING AS ble etablert [år] og holder til i Nes Verk.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144 786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509 654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511 714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FJELDSKÅR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Nesheia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4934 Nes Verk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camilla@nesheia.com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914 227 739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C-F HOLDING AS</a:t>
            </a:r>
          </a:p>
        </p:txBody>
      </p:sp>
    </p:spTree>
  </p:cSld>
  <p:clrMapOvr>
    <a:masterClrMapping xmlns:a="http://schemas.openxmlformats.org/drawingml/2006/main"/>
  </p:clrMapOvr>
</p:sld>
</file>