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2d2b8f555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cccf729c14520"/>
  </p:sldMasterIdLst>
  <p:sldIdLst>
    <p:sldId xmlns:r="http://schemas.openxmlformats.org/officeDocument/2006/relationships" id="256" r:id="Rc22c56cbd1c74138"/>
    <p:sldId xmlns:r="http://schemas.openxmlformats.org/officeDocument/2006/relationships" id="257" r:id="R97dd4214032349e2"/>
    <p:sldId xmlns:r="http://schemas.openxmlformats.org/officeDocument/2006/relationships" id="258" r:id="R1d9379552d7f4682"/>
    <p:sldId xmlns:r="http://schemas.openxmlformats.org/officeDocument/2006/relationships" id="259" r:id="R1a343a7578294e93"/>
    <p:sldId xmlns:r="http://schemas.openxmlformats.org/officeDocument/2006/relationships" id="260" r:id="R17f53076601946b9"/>
    <p:sldId xmlns:r="http://schemas.openxmlformats.org/officeDocument/2006/relationships" id="261" r:id="R490d4513320e43df"/>
    <p:sldId xmlns:r="http://schemas.openxmlformats.org/officeDocument/2006/relationships" id="262" r:id="R63369c58e39e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cccf729c14520" /><Relationship Type="http://schemas.openxmlformats.org/officeDocument/2006/relationships/slide" Target="/ppt/slides/slide1.xml" Id="Rc22c56cbd1c74138" /><Relationship Type="http://schemas.openxmlformats.org/officeDocument/2006/relationships/slide" Target="/ppt/slides/slide2.xml" Id="R97dd4214032349e2" /><Relationship Type="http://schemas.openxmlformats.org/officeDocument/2006/relationships/slide" Target="/ppt/slides/slide3.xml" Id="R1d9379552d7f4682" /><Relationship Type="http://schemas.openxmlformats.org/officeDocument/2006/relationships/slide" Target="/ppt/slides/slide4.xml" Id="R1a343a7578294e93" /><Relationship Type="http://schemas.openxmlformats.org/officeDocument/2006/relationships/slide" Target="/ppt/slides/slide5.xml" Id="R17f53076601946b9" /><Relationship Type="http://schemas.openxmlformats.org/officeDocument/2006/relationships/slide" Target="/ppt/slides/slide6.xml" Id="R490d4513320e43df" /><Relationship Type="http://schemas.openxmlformats.org/officeDocument/2006/relationships/slide" Target="/ppt/slides/slide7.xml" Id="R63369c58e39e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745b77b44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65c6cdcd4ad9" /><Relationship Type="http://schemas.openxmlformats.org/officeDocument/2006/relationships/theme" Target="/ppt/slideMasters/theme/theme1.xml" Id="Rcb8019eaa481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065c6cdcd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dc99d40f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3af9e29c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9066a839a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87aef12bc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c13c2e51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dd181033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5021b95b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EIENDOM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EIENDOM NORD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−2 335 045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18 258 856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FRØBOM EMMA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 STEINULF GRANÅS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KRISTIAN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DANIEL ERIKSEN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FRØBOM NATHALI LUNA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EIENDOM NORD AS</a:t>
            </a:r>
          </a:p>
        </p:txBody>
      </p:sp>
    </p:spTree>
  </p:cSld>
  <p:clrMapOvr>
    <a:masterClrMapping xmlns:a="http://schemas.openxmlformats.org/drawingml/2006/main"/>
  </p:clrMapOvr>
</p:sld>
</file>