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e12338a8f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84b796c2f04669"/>
  </p:sldMasterIdLst>
  <p:sldIdLst>
    <p:sldId xmlns:r="http://schemas.openxmlformats.org/officeDocument/2006/relationships" id="256" r:id="Ra13664a0525c4d25"/>
    <p:sldId xmlns:r="http://schemas.openxmlformats.org/officeDocument/2006/relationships" id="257" r:id="Rc2fce5972556438c"/>
    <p:sldId xmlns:r="http://schemas.openxmlformats.org/officeDocument/2006/relationships" id="258" r:id="Rf1effb7b29d04f9b"/>
    <p:sldId xmlns:r="http://schemas.openxmlformats.org/officeDocument/2006/relationships" id="259" r:id="Rc274374fe1c34eab"/>
    <p:sldId xmlns:r="http://schemas.openxmlformats.org/officeDocument/2006/relationships" id="260" r:id="R5041564ff4844a1d"/>
    <p:sldId xmlns:r="http://schemas.openxmlformats.org/officeDocument/2006/relationships" id="261" r:id="Rf089a8ab92c045c5"/>
    <p:sldId xmlns:r="http://schemas.openxmlformats.org/officeDocument/2006/relationships" id="262" r:id="Rb4b7fd552be746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4b796c2f04669" /><Relationship Type="http://schemas.openxmlformats.org/officeDocument/2006/relationships/slide" Target="/ppt/slides/slide1.xml" Id="Ra13664a0525c4d25" /><Relationship Type="http://schemas.openxmlformats.org/officeDocument/2006/relationships/slide" Target="/ppt/slides/slide2.xml" Id="Rc2fce5972556438c" /><Relationship Type="http://schemas.openxmlformats.org/officeDocument/2006/relationships/slide" Target="/ppt/slides/slide3.xml" Id="Rf1effb7b29d04f9b" /><Relationship Type="http://schemas.openxmlformats.org/officeDocument/2006/relationships/slide" Target="/ppt/slides/slide4.xml" Id="Rc274374fe1c34eab" /><Relationship Type="http://schemas.openxmlformats.org/officeDocument/2006/relationships/slide" Target="/ppt/slides/slide5.xml" Id="R5041564ff4844a1d" /><Relationship Type="http://schemas.openxmlformats.org/officeDocument/2006/relationships/slide" Target="/ppt/slides/slide6.xml" Id="Rf089a8ab92c045c5" /><Relationship Type="http://schemas.openxmlformats.org/officeDocument/2006/relationships/slide" Target="/ppt/slides/slide7.xml" Id="Rb4b7fd552be746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9d5f2810e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17c55ce684528" /><Relationship Type="http://schemas.openxmlformats.org/officeDocument/2006/relationships/theme" Target="/ppt/slideMasters/theme/theme1.xml" Id="R998808c0931947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017c55ce68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e5d181c244c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9bbdc9e9342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a77a04b7743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57e011a4a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c7506140946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3bccc3b1441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0681e85214c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 HOLDING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595 037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OMMUNDSEN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janne@tvedregn.no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914 245 737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 HOLDING AS</a:t>
            </a:r>
          </a:p>
        </p:txBody>
      </p:sp>
    </p:spTree>
  </p:cSld>
  <p:clrMapOvr>
    <a:masterClrMapping xmlns:a="http://schemas.openxmlformats.org/drawingml/2006/main"/>
  </p:clrMapOvr>
</p:sld>
</file>