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122c0c7d1549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80459b3ba04821"/>
  </p:sldMasterIdLst>
  <p:sldIdLst>
    <p:sldId xmlns:r="http://schemas.openxmlformats.org/officeDocument/2006/relationships" id="256" r:id="Rb67e79412b1b418e"/>
    <p:sldId xmlns:r="http://schemas.openxmlformats.org/officeDocument/2006/relationships" id="257" r:id="R1a16b8f7d09b49c4"/>
    <p:sldId xmlns:r="http://schemas.openxmlformats.org/officeDocument/2006/relationships" id="258" r:id="R4522bb11b37a416b"/>
    <p:sldId xmlns:r="http://schemas.openxmlformats.org/officeDocument/2006/relationships" id="259" r:id="R08b51635ee584763"/>
    <p:sldId xmlns:r="http://schemas.openxmlformats.org/officeDocument/2006/relationships" id="260" r:id="R09447a2611754ade"/>
    <p:sldId xmlns:r="http://schemas.openxmlformats.org/officeDocument/2006/relationships" id="261" r:id="R142aa842b55d4a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80459b3ba04821" /><Relationship Type="http://schemas.openxmlformats.org/officeDocument/2006/relationships/slide" Target="/ppt/slides/slide1.xml" Id="Rb67e79412b1b418e" /><Relationship Type="http://schemas.openxmlformats.org/officeDocument/2006/relationships/slide" Target="/ppt/slides/slide2.xml" Id="R1a16b8f7d09b49c4" /><Relationship Type="http://schemas.openxmlformats.org/officeDocument/2006/relationships/slide" Target="/ppt/slides/slide3.xml" Id="R4522bb11b37a416b" /><Relationship Type="http://schemas.openxmlformats.org/officeDocument/2006/relationships/slide" Target="/ppt/slides/slide4.xml" Id="R08b51635ee584763" /><Relationship Type="http://schemas.openxmlformats.org/officeDocument/2006/relationships/slide" Target="/ppt/slides/slide5.xml" Id="R09447a2611754ade" /><Relationship Type="http://schemas.openxmlformats.org/officeDocument/2006/relationships/slide" Target="/ppt/slides/slide6.xml" Id="R142aa842b55d4a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efd854e02b47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1d60f4c19418c" /><Relationship Type="http://schemas.openxmlformats.org/officeDocument/2006/relationships/theme" Target="/ppt/slideMasters/theme/theme1.xml" Id="R6b17b05413d848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11d60f4c1941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6c9452a9f48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8a378961d47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126be122545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f61e0c2e64f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f29f03eae4b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7f548abe845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F TØMMERTRANSPORT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F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F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F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F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F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Setskogveien 1492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1954 Setskog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914 248 183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F TØMMERTRANSPORT AS</a:t>
            </a:r>
          </a:p>
        </p:txBody>
      </p:sp>
    </p:spTree>
  </p:cSld>
  <p:clrMapOvr>
    <a:masterClrMapping xmlns:a="http://schemas.openxmlformats.org/drawingml/2006/main"/>
  </p:clrMapOvr>
</p:sld>
</file>