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6f0377af0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2188fae5948d6"/>
  </p:sldMasterIdLst>
  <p:sldIdLst>
    <p:sldId xmlns:r="http://schemas.openxmlformats.org/officeDocument/2006/relationships" id="256" r:id="R8754f8d22d23490d"/>
    <p:sldId xmlns:r="http://schemas.openxmlformats.org/officeDocument/2006/relationships" id="257" r:id="R3625fa2454554351"/>
    <p:sldId xmlns:r="http://schemas.openxmlformats.org/officeDocument/2006/relationships" id="258" r:id="R97bccd4909b84d9a"/>
    <p:sldId xmlns:r="http://schemas.openxmlformats.org/officeDocument/2006/relationships" id="259" r:id="Rf6cab9c4e8f94b92"/>
    <p:sldId xmlns:r="http://schemas.openxmlformats.org/officeDocument/2006/relationships" id="260" r:id="R1b90e453457a4181"/>
    <p:sldId xmlns:r="http://schemas.openxmlformats.org/officeDocument/2006/relationships" id="261" r:id="R1da91f5540d743fb"/>
    <p:sldId xmlns:r="http://schemas.openxmlformats.org/officeDocument/2006/relationships" id="262" r:id="R737a8193c33c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2188fae5948d6" /><Relationship Type="http://schemas.openxmlformats.org/officeDocument/2006/relationships/slide" Target="/ppt/slides/slide1.xml" Id="R8754f8d22d23490d" /><Relationship Type="http://schemas.openxmlformats.org/officeDocument/2006/relationships/slide" Target="/ppt/slides/slide2.xml" Id="R3625fa2454554351" /><Relationship Type="http://schemas.openxmlformats.org/officeDocument/2006/relationships/slide" Target="/ppt/slides/slide3.xml" Id="R97bccd4909b84d9a" /><Relationship Type="http://schemas.openxmlformats.org/officeDocument/2006/relationships/slide" Target="/ppt/slides/slide4.xml" Id="Rf6cab9c4e8f94b92" /><Relationship Type="http://schemas.openxmlformats.org/officeDocument/2006/relationships/slide" Target="/ppt/slides/slide5.xml" Id="R1b90e453457a4181" /><Relationship Type="http://schemas.openxmlformats.org/officeDocument/2006/relationships/slide" Target="/ppt/slides/slide6.xml" Id="R1da91f5540d743fb" /><Relationship Type="http://schemas.openxmlformats.org/officeDocument/2006/relationships/slide" Target="/ppt/slides/slide7.xml" Id="R737a8193c33c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21b4d23ee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cea55d6145c4" /><Relationship Type="http://schemas.openxmlformats.org/officeDocument/2006/relationships/theme" Target="/ppt/slideMasters/theme/theme1.xml" Id="Rd6cc69f76ceb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3cea55d61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c8199e41f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388d9aa53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86613489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cc41f70b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224c75ed0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100e5ba1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ba8b3435a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F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F TØMMERTRANSPORT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29 158 722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3 194 915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2 350 990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−4 159 654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UNNEBERG BJØRN-ERIK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914 248 183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