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87a9bbd57049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899626264f41a4"/>
  </p:sldMasterIdLst>
  <p:sldIdLst>
    <p:sldId xmlns:r="http://schemas.openxmlformats.org/officeDocument/2006/relationships" id="256" r:id="Rdad5cc69646749e1"/>
    <p:sldId xmlns:r="http://schemas.openxmlformats.org/officeDocument/2006/relationships" id="257" r:id="R4e1a0b44d31d458d"/>
    <p:sldId xmlns:r="http://schemas.openxmlformats.org/officeDocument/2006/relationships" id="258" r:id="R3aaa9e4afad74475"/>
    <p:sldId xmlns:r="http://schemas.openxmlformats.org/officeDocument/2006/relationships" id="259" r:id="R33a1c1d484734bd6"/>
    <p:sldId xmlns:r="http://schemas.openxmlformats.org/officeDocument/2006/relationships" id="260" r:id="R688b25183d604b66"/>
    <p:sldId xmlns:r="http://schemas.openxmlformats.org/officeDocument/2006/relationships" id="261" r:id="R35c42a9b44304542"/>
    <p:sldId xmlns:r="http://schemas.openxmlformats.org/officeDocument/2006/relationships" id="262" r:id="Rdeb5230f62c04f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99626264f41a4" /><Relationship Type="http://schemas.openxmlformats.org/officeDocument/2006/relationships/slide" Target="/ppt/slides/slide1.xml" Id="Rdad5cc69646749e1" /><Relationship Type="http://schemas.openxmlformats.org/officeDocument/2006/relationships/slide" Target="/ppt/slides/slide2.xml" Id="R4e1a0b44d31d458d" /><Relationship Type="http://schemas.openxmlformats.org/officeDocument/2006/relationships/slide" Target="/ppt/slides/slide3.xml" Id="R3aaa9e4afad74475" /><Relationship Type="http://schemas.openxmlformats.org/officeDocument/2006/relationships/slide" Target="/ppt/slides/slide4.xml" Id="R33a1c1d484734bd6" /><Relationship Type="http://schemas.openxmlformats.org/officeDocument/2006/relationships/slide" Target="/ppt/slides/slide5.xml" Id="R688b25183d604b66" /><Relationship Type="http://schemas.openxmlformats.org/officeDocument/2006/relationships/slide" Target="/ppt/slides/slide6.xml" Id="R35c42a9b44304542" /><Relationship Type="http://schemas.openxmlformats.org/officeDocument/2006/relationships/slide" Target="/ppt/slides/slide7.xml" Id="Rdeb5230f62c04f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245b702c94f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567fb12554833" /><Relationship Type="http://schemas.openxmlformats.org/officeDocument/2006/relationships/theme" Target="/ppt/slideMasters/theme/theme1.xml" Id="R9885c2cdac304c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1567fb125548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4a263c0cb40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e6c02e1c144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0f47e31784e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141c0a7fa42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a0d2f968340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fe1026bd74f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25c1ec7a644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VENTUS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VENTUS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−153 641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19 279 139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21 057 302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HOLMEN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Sjølyst plass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33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914 249 465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