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fba889565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51afb98f04edf"/>
  </p:sldMasterIdLst>
  <p:sldIdLst>
    <p:sldId xmlns:r="http://schemas.openxmlformats.org/officeDocument/2006/relationships" id="256" r:id="R88e67e2ac4434855"/>
    <p:sldId xmlns:r="http://schemas.openxmlformats.org/officeDocument/2006/relationships" id="257" r:id="Rd60ad5cc01904515"/>
    <p:sldId xmlns:r="http://schemas.openxmlformats.org/officeDocument/2006/relationships" id="258" r:id="R8cfa57b5c09743a6"/>
    <p:sldId xmlns:r="http://schemas.openxmlformats.org/officeDocument/2006/relationships" id="259" r:id="Radea70615b2a428a"/>
    <p:sldId xmlns:r="http://schemas.openxmlformats.org/officeDocument/2006/relationships" id="260" r:id="R9609361567d54c75"/>
    <p:sldId xmlns:r="http://schemas.openxmlformats.org/officeDocument/2006/relationships" id="261" r:id="R0497f7294d5d492b"/>
    <p:sldId xmlns:r="http://schemas.openxmlformats.org/officeDocument/2006/relationships" id="262" r:id="Red0c23776de5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51afb98f04edf" /><Relationship Type="http://schemas.openxmlformats.org/officeDocument/2006/relationships/slide" Target="/ppt/slides/slide1.xml" Id="R88e67e2ac4434855" /><Relationship Type="http://schemas.openxmlformats.org/officeDocument/2006/relationships/slide" Target="/ppt/slides/slide2.xml" Id="Rd60ad5cc01904515" /><Relationship Type="http://schemas.openxmlformats.org/officeDocument/2006/relationships/slide" Target="/ppt/slides/slide3.xml" Id="R8cfa57b5c09743a6" /><Relationship Type="http://schemas.openxmlformats.org/officeDocument/2006/relationships/slide" Target="/ppt/slides/slide4.xml" Id="Radea70615b2a428a" /><Relationship Type="http://schemas.openxmlformats.org/officeDocument/2006/relationships/slide" Target="/ppt/slides/slide5.xml" Id="R9609361567d54c75" /><Relationship Type="http://schemas.openxmlformats.org/officeDocument/2006/relationships/slide" Target="/ppt/slides/slide6.xml" Id="R0497f7294d5d492b" /><Relationship Type="http://schemas.openxmlformats.org/officeDocument/2006/relationships/slide" Target="/ppt/slides/slide7.xml" Id="Red0c23776de5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96223e3d3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b6c82b9a456f" /><Relationship Type="http://schemas.openxmlformats.org/officeDocument/2006/relationships/theme" Target="/ppt/slideMasters/theme/theme1.xml" Id="R261e2217e971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db6c82b9a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86d7626ff47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136225867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26aec97bb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d2b5857ea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d5f89c76342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f37c748d34c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3c3499b74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 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 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559 722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1 900 192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2 851 901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TORRIS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jarl.olsen@accountit.no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914 277 574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