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7b5114c7de40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872a762f734f86"/>
  </p:sldMasterIdLst>
  <p:sldIdLst>
    <p:sldId xmlns:r="http://schemas.openxmlformats.org/officeDocument/2006/relationships" id="256" r:id="R8bd2935420df498c"/>
    <p:sldId xmlns:r="http://schemas.openxmlformats.org/officeDocument/2006/relationships" id="257" r:id="R4d5bd862c40e4956"/>
    <p:sldId xmlns:r="http://schemas.openxmlformats.org/officeDocument/2006/relationships" id="258" r:id="R0974609fa72242d0"/>
    <p:sldId xmlns:r="http://schemas.openxmlformats.org/officeDocument/2006/relationships" id="259" r:id="R720d1c9cbc9f4fb7"/>
    <p:sldId xmlns:r="http://schemas.openxmlformats.org/officeDocument/2006/relationships" id="260" r:id="R0d2da10af0f244da"/>
    <p:sldId xmlns:r="http://schemas.openxmlformats.org/officeDocument/2006/relationships" id="261" r:id="R6ad2433e558249e0"/>
    <p:sldId xmlns:r="http://schemas.openxmlformats.org/officeDocument/2006/relationships" id="262" r:id="Rc63a630c323342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872a762f734f86" /><Relationship Type="http://schemas.openxmlformats.org/officeDocument/2006/relationships/slide" Target="/ppt/slides/slide1.xml" Id="R8bd2935420df498c" /><Relationship Type="http://schemas.openxmlformats.org/officeDocument/2006/relationships/slide" Target="/ppt/slides/slide2.xml" Id="R4d5bd862c40e4956" /><Relationship Type="http://schemas.openxmlformats.org/officeDocument/2006/relationships/slide" Target="/ppt/slides/slide3.xml" Id="R0974609fa72242d0" /><Relationship Type="http://schemas.openxmlformats.org/officeDocument/2006/relationships/slide" Target="/ppt/slides/slide4.xml" Id="R720d1c9cbc9f4fb7" /><Relationship Type="http://schemas.openxmlformats.org/officeDocument/2006/relationships/slide" Target="/ppt/slides/slide5.xml" Id="R0d2da10af0f244da" /><Relationship Type="http://schemas.openxmlformats.org/officeDocument/2006/relationships/slide" Target="/ppt/slides/slide6.xml" Id="R6ad2433e558249e0" /><Relationship Type="http://schemas.openxmlformats.org/officeDocument/2006/relationships/slide" Target="/ppt/slides/slide7.xml" Id="Rc63a630c323342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20d6abe6e742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5fa822b224199" /><Relationship Type="http://schemas.openxmlformats.org/officeDocument/2006/relationships/theme" Target="/ppt/slideMasters/theme/theme1.xml" Id="Rbcbabeb74f7c46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f5fa822b2241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f0a744a654a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512cccf634a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9ebe4dc014e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68861721449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82aa20e164e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1c957e986a43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58f677da04e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BRIM OK TINDAR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BRIM OK TINDAR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BRIM OK TINDAR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BRIM OK TINDAR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BRIM OK TINDAR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BRIM OK TINDAR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−406 611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53 302 610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166 979 747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171 228 638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BRIM OK TINDAR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ELLING BALHALD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BRIM OK TINDAR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Elling Balhald, Humlehaugvegen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7055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914 279 720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BRIM OK TINDAR AS</a:t>
            </a:r>
          </a:p>
        </p:txBody>
      </p:sp>
    </p:spTree>
  </p:cSld>
  <p:clrMapOvr>
    <a:masterClrMapping xmlns:a="http://schemas.openxmlformats.org/drawingml/2006/main"/>
  </p:clrMapOvr>
</p:sld>
</file>