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9ff47baf5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025e69aab454e"/>
  </p:sldMasterIdLst>
  <p:sldIdLst>
    <p:sldId xmlns:r="http://schemas.openxmlformats.org/officeDocument/2006/relationships" id="256" r:id="R448836a060694e24"/>
    <p:sldId xmlns:r="http://schemas.openxmlformats.org/officeDocument/2006/relationships" id="257" r:id="R24a686db7b46487c"/>
    <p:sldId xmlns:r="http://schemas.openxmlformats.org/officeDocument/2006/relationships" id="258" r:id="R3aa43709c3564a17"/>
    <p:sldId xmlns:r="http://schemas.openxmlformats.org/officeDocument/2006/relationships" id="259" r:id="R5ae0cf697f9f4dbc"/>
    <p:sldId xmlns:r="http://schemas.openxmlformats.org/officeDocument/2006/relationships" id="260" r:id="Raa2920b507964206"/>
    <p:sldId xmlns:r="http://schemas.openxmlformats.org/officeDocument/2006/relationships" id="261" r:id="R3389a5bf8f5c499d"/>
    <p:sldId xmlns:r="http://schemas.openxmlformats.org/officeDocument/2006/relationships" id="262" r:id="R8e68f42978d2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025e69aab454e" /><Relationship Type="http://schemas.openxmlformats.org/officeDocument/2006/relationships/slide" Target="/ppt/slides/slide1.xml" Id="R448836a060694e24" /><Relationship Type="http://schemas.openxmlformats.org/officeDocument/2006/relationships/slide" Target="/ppt/slides/slide2.xml" Id="R24a686db7b46487c" /><Relationship Type="http://schemas.openxmlformats.org/officeDocument/2006/relationships/slide" Target="/ppt/slides/slide3.xml" Id="R3aa43709c3564a17" /><Relationship Type="http://schemas.openxmlformats.org/officeDocument/2006/relationships/slide" Target="/ppt/slides/slide4.xml" Id="R5ae0cf697f9f4dbc" /><Relationship Type="http://schemas.openxmlformats.org/officeDocument/2006/relationships/slide" Target="/ppt/slides/slide5.xml" Id="Raa2920b507964206" /><Relationship Type="http://schemas.openxmlformats.org/officeDocument/2006/relationships/slide" Target="/ppt/slides/slide6.xml" Id="R3389a5bf8f5c499d" /><Relationship Type="http://schemas.openxmlformats.org/officeDocument/2006/relationships/slide" Target="/ppt/slides/slide7.xml" Id="R8e68f42978d2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e3632f709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344b4c0841ba" /><Relationship Type="http://schemas.openxmlformats.org/officeDocument/2006/relationships/theme" Target="/ppt/slideMasters/theme/theme1.xml" Id="R6d3a118f67c7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2344b4c08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0dd4dffe9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41ffe697b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cb38c045f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c69c0c2ce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17b5f2645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6f28183a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a6b4f0cb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NIVIS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100 524 824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118 438 316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 OK TINDAR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STONE HUT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Planet Snow AS, Hertzbergs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