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af95ec864541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5cc78cc93343ad"/>
  </p:sldMasterIdLst>
  <p:sldIdLst>
    <p:sldId xmlns:r="http://schemas.openxmlformats.org/officeDocument/2006/relationships" id="256" r:id="R363b7fb9b83244f1"/>
    <p:sldId xmlns:r="http://schemas.openxmlformats.org/officeDocument/2006/relationships" id="257" r:id="Rbb244f1d4fd841a8"/>
    <p:sldId xmlns:r="http://schemas.openxmlformats.org/officeDocument/2006/relationships" id="258" r:id="R276583e678204ef8"/>
    <p:sldId xmlns:r="http://schemas.openxmlformats.org/officeDocument/2006/relationships" id="259" r:id="Radd25b9c66bc4867"/>
    <p:sldId xmlns:r="http://schemas.openxmlformats.org/officeDocument/2006/relationships" id="260" r:id="R253902d69dab4422"/>
    <p:sldId xmlns:r="http://schemas.openxmlformats.org/officeDocument/2006/relationships" id="261" r:id="Rf1416d47ddb640ed"/>
    <p:sldId xmlns:r="http://schemas.openxmlformats.org/officeDocument/2006/relationships" id="262" r:id="Raea0b8a5b7714f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cc78cc93343ad" /><Relationship Type="http://schemas.openxmlformats.org/officeDocument/2006/relationships/slide" Target="/ppt/slides/slide1.xml" Id="R363b7fb9b83244f1" /><Relationship Type="http://schemas.openxmlformats.org/officeDocument/2006/relationships/slide" Target="/ppt/slides/slide2.xml" Id="Rbb244f1d4fd841a8" /><Relationship Type="http://schemas.openxmlformats.org/officeDocument/2006/relationships/slide" Target="/ppt/slides/slide3.xml" Id="R276583e678204ef8" /><Relationship Type="http://schemas.openxmlformats.org/officeDocument/2006/relationships/slide" Target="/ppt/slides/slide4.xml" Id="Radd25b9c66bc4867" /><Relationship Type="http://schemas.openxmlformats.org/officeDocument/2006/relationships/slide" Target="/ppt/slides/slide5.xml" Id="R253902d69dab4422" /><Relationship Type="http://schemas.openxmlformats.org/officeDocument/2006/relationships/slide" Target="/ppt/slides/slide6.xml" Id="Rf1416d47ddb640ed" /><Relationship Type="http://schemas.openxmlformats.org/officeDocument/2006/relationships/slide" Target="/ppt/slides/slide7.xml" Id="Raea0b8a5b7714f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ee76825914a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81e398a084732" /><Relationship Type="http://schemas.openxmlformats.org/officeDocument/2006/relationships/theme" Target="/ppt/slideMasters/theme/theme1.xml" Id="R5fe8a9de04a844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81e398a0847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acf2b611d4a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5b2dca6684d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0d5f72a53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2c021e64f48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f2b3f268045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6de6b70e44d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4256768494f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REGNSKAP AS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5 846 569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3 137 739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STEINAR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MONIKA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2139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914 288 525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