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2ed32a712f43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60889025949d7"/>
  </p:sldMasterIdLst>
  <p:sldIdLst>
    <p:sldId xmlns:r="http://schemas.openxmlformats.org/officeDocument/2006/relationships" id="256" r:id="R0ab59b258f2f4bdb"/>
    <p:sldId xmlns:r="http://schemas.openxmlformats.org/officeDocument/2006/relationships" id="257" r:id="Re3152a3bae7f48d9"/>
    <p:sldId xmlns:r="http://schemas.openxmlformats.org/officeDocument/2006/relationships" id="258" r:id="R0104ec2d3d254536"/>
    <p:sldId xmlns:r="http://schemas.openxmlformats.org/officeDocument/2006/relationships" id="259" r:id="Rfad9d08f37a54ef7"/>
    <p:sldId xmlns:r="http://schemas.openxmlformats.org/officeDocument/2006/relationships" id="260" r:id="R126bbbebb2c94266"/>
    <p:sldId xmlns:r="http://schemas.openxmlformats.org/officeDocument/2006/relationships" id="261" r:id="Rdb3db75fc88944a8"/>
    <p:sldId xmlns:r="http://schemas.openxmlformats.org/officeDocument/2006/relationships" id="262" r:id="R6fccf4512683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60889025949d7" /><Relationship Type="http://schemas.openxmlformats.org/officeDocument/2006/relationships/slide" Target="/ppt/slides/slide1.xml" Id="R0ab59b258f2f4bdb" /><Relationship Type="http://schemas.openxmlformats.org/officeDocument/2006/relationships/slide" Target="/ppt/slides/slide2.xml" Id="Re3152a3bae7f48d9" /><Relationship Type="http://schemas.openxmlformats.org/officeDocument/2006/relationships/slide" Target="/ppt/slides/slide3.xml" Id="R0104ec2d3d254536" /><Relationship Type="http://schemas.openxmlformats.org/officeDocument/2006/relationships/slide" Target="/ppt/slides/slide4.xml" Id="Rfad9d08f37a54ef7" /><Relationship Type="http://schemas.openxmlformats.org/officeDocument/2006/relationships/slide" Target="/ppt/slides/slide5.xml" Id="R126bbbebb2c94266" /><Relationship Type="http://schemas.openxmlformats.org/officeDocument/2006/relationships/slide" Target="/ppt/slides/slide6.xml" Id="Rdb3db75fc88944a8" /><Relationship Type="http://schemas.openxmlformats.org/officeDocument/2006/relationships/slide" Target="/ppt/slides/slide7.xml" Id="R6fccf4512683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112b2d704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32003acbe4f18" /><Relationship Type="http://schemas.openxmlformats.org/officeDocument/2006/relationships/theme" Target="/ppt/slideMasters/theme/theme1.xml" Id="Rcfab6d000155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432003acbe4f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04b60e02d49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61ac20a5e4c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d04933b9b48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09397f81d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fe16cfa0040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72a26482140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5ddb5e6f1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 HEIBERG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HEIBERG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3 167 041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16 070 839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24 958 938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HEIBERG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Ljabruveien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kristin@heiberg.as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914 305 551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