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96b8d7766c41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0385e3c3d84e7f"/>
  </p:sldMasterIdLst>
  <p:sldIdLst>
    <p:sldId xmlns:r="http://schemas.openxmlformats.org/officeDocument/2006/relationships" id="256" r:id="R7d4d495751194a06"/>
    <p:sldId xmlns:r="http://schemas.openxmlformats.org/officeDocument/2006/relationships" id="257" r:id="Rf9ed06233e784732"/>
    <p:sldId xmlns:r="http://schemas.openxmlformats.org/officeDocument/2006/relationships" id="258" r:id="R9429750d415c4bea"/>
    <p:sldId xmlns:r="http://schemas.openxmlformats.org/officeDocument/2006/relationships" id="259" r:id="Rd46565e4db4143a6"/>
    <p:sldId xmlns:r="http://schemas.openxmlformats.org/officeDocument/2006/relationships" id="260" r:id="R51a5e29ec0f049b3"/>
    <p:sldId xmlns:r="http://schemas.openxmlformats.org/officeDocument/2006/relationships" id="261" r:id="R92377315ddab4d21"/>
    <p:sldId xmlns:r="http://schemas.openxmlformats.org/officeDocument/2006/relationships" id="262" r:id="R6fb7ab58f7424a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0385e3c3d84e7f" /><Relationship Type="http://schemas.openxmlformats.org/officeDocument/2006/relationships/slide" Target="/ppt/slides/slide1.xml" Id="R7d4d495751194a06" /><Relationship Type="http://schemas.openxmlformats.org/officeDocument/2006/relationships/slide" Target="/ppt/slides/slide2.xml" Id="Rf9ed06233e784732" /><Relationship Type="http://schemas.openxmlformats.org/officeDocument/2006/relationships/slide" Target="/ppt/slides/slide3.xml" Id="R9429750d415c4bea" /><Relationship Type="http://schemas.openxmlformats.org/officeDocument/2006/relationships/slide" Target="/ppt/slides/slide4.xml" Id="Rd46565e4db4143a6" /><Relationship Type="http://schemas.openxmlformats.org/officeDocument/2006/relationships/slide" Target="/ppt/slides/slide5.xml" Id="R51a5e29ec0f049b3" /><Relationship Type="http://schemas.openxmlformats.org/officeDocument/2006/relationships/slide" Target="/ppt/slides/slide6.xml" Id="R92377315ddab4d21" /><Relationship Type="http://schemas.openxmlformats.org/officeDocument/2006/relationships/slide" Target="/ppt/slides/slide7.xml" Id="R6fb7ab58f7424a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2b369877ba4b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822b056734447" /><Relationship Type="http://schemas.openxmlformats.org/officeDocument/2006/relationships/theme" Target="/ppt/slideMasters/theme/theme1.xml" Id="R509b6e3935844b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7822b0567344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014b63b8641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ccc4c05fb47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d46c6ede648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50131e4664b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eb180271746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9e4cf555649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515fc93b741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AMUNDSEN HOLDING BODØ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AMUNDSEN HOLDING BODØ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AMUNDSEN HOLDING BODØ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AMUNDSEN HOLDING BODØ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AMUNDSEN HOLDING BODØ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AMUNDSEN HOLDING BODØ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7 621 536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22 223 174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AMUNDSEN HOLDING BODØ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AMUNDSEN MORTEN ANDREAS  –  96,1 %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AMUNDSEN ROBERT  –  3,9 %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AMUNDSEN HOLDING BODØ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Tømrerveien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8004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914 320 895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AMUNDSEN HOLDING BODØ AS</a:t>
            </a:r>
          </a:p>
        </p:txBody>
      </p:sp>
    </p:spTree>
  </p:cSld>
  <p:clrMapOvr>
    <a:masterClrMapping xmlns:a="http://schemas.openxmlformats.org/drawingml/2006/main"/>
  </p:clrMapOvr>
</p:sld>
</file>