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6a5491405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fc4ae6ea79458e"/>
  </p:sldMasterIdLst>
  <p:sldIdLst>
    <p:sldId xmlns:r="http://schemas.openxmlformats.org/officeDocument/2006/relationships" id="256" r:id="R3d150c73cafe4579"/>
    <p:sldId xmlns:r="http://schemas.openxmlformats.org/officeDocument/2006/relationships" id="257" r:id="R24ad7f17b7744611"/>
    <p:sldId xmlns:r="http://schemas.openxmlformats.org/officeDocument/2006/relationships" id="258" r:id="R46ea0020e959485a"/>
    <p:sldId xmlns:r="http://schemas.openxmlformats.org/officeDocument/2006/relationships" id="259" r:id="Rbdaf54edf6ca4fbc"/>
    <p:sldId xmlns:r="http://schemas.openxmlformats.org/officeDocument/2006/relationships" id="260" r:id="R2629f449e63f4c42"/>
    <p:sldId xmlns:r="http://schemas.openxmlformats.org/officeDocument/2006/relationships" id="261" r:id="Rc5270e7878e64629"/>
    <p:sldId xmlns:r="http://schemas.openxmlformats.org/officeDocument/2006/relationships" id="262" r:id="Rb2dfa9ead047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c4ae6ea79458e" /><Relationship Type="http://schemas.openxmlformats.org/officeDocument/2006/relationships/slide" Target="/ppt/slides/slide1.xml" Id="R3d150c73cafe4579" /><Relationship Type="http://schemas.openxmlformats.org/officeDocument/2006/relationships/slide" Target="/ppt/slides/slide2.xml" Id="R24ad7f17b7744611" /><Relationship Type="http://schemas.openxmlformats.org/officeDocument/2006/relationships/slide" Target="/ppt/slides/slide3.xml" Id="R46ea0020e959485a" /><Relationship Type="http://schemas.openxmlformats.org/officeDocument/2006/relationships/slide" Target="/ppt/slides/slide4.xml" Id="Rbdaf54edf6ca4fbc" /><Relationship Type="http://schemas.openxmlformats.org/officeDocument/2006/relationships/slide" Target="/ppt/slides/slide5.xml" Id="R2629f449e63f4c42" /><Relationship Type="http://schemas.openxmlformats.org/officeDocument/2006/relationships/slide" Target="/ppt/slides/slide6.xml" Id="Rc5270e7878e64629" /><Relationship Type="http://schemas.openxmlformats.org/officeDocument/2006/relationships/slide" Target="/ppt/slides/slide7.xml" Id="Rb2dfa9ead047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67c593b21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d41e5c1734647" /><Relationship Type="http://schemas.openxmlformats.org/officeDocument/2006/relationships/theme" Target="/ppt/slideMasters/theme/theme1.xml" Id="Rd501f1cd4b7c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d41e5c173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ef26d258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0dd89767b4e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0d77f7879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734e50174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cadc9d612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5ab974586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b4b49061f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AMUNDSEN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MASKIN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39 102 212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15 147 613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24 791 721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HOLDING BODØ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54 82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914 320 917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