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f5c16ff35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cf42fa01e4ee7"/>
  </p:sldMasterIdLst>
  <p:sldIdLst>
    <p:sldId xmlns:r="http://schemas.openxmlformats.org/officeDocument/2006/relationships" id="256" r:id="R0bb63eec95644f0d"/>
    <p:sldId xmlns:r="http://schemas.openxmlformats.org/officeDocument/2006/relationships" id="257" r:id="Rf232534b02be49a6"/>
    <p:sldId xmlns:r="http://schemas.openxmlformats.org/officeDocument/2006/relationships" id="258" r:id="R4d08b51834834bb3"/>
    <p:sldId xmlns:r="http://schemas.openxmlformats.org/officeDocument/2006/relationships" id="259" r:id="Rab9e9566a29940ab"/>
    <p:sldId xmlns:r="http://schemas.openxmlformats.org/officeDocument/2006/relationships" id="260" r:id="R286e98e238234b10"/>
    <p:sldId xmlns:r="http://schemas.openxmlformats.org/officeDocument/2006/relationships" id="261" r:id="Re90e99178c91474a"/>
    <p:sldId xmlns:r="http://schemas.openxmlformats.org/officeDocument/2006/relationships" id="262" r:id="R236e990fdeb0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cf42fa01e4ee7" /><Relationship Type="http://schemas.openxmlformats.org/officeDocument/2006/relationships/slide" Target="/ppt/slides/slide1.xml" Id="R0bb63eec95644f0d" /><Relationship Type="http://schemas.openxmlformats.org/officeDocument/2006/relationships/slide" Target="/ppt/slides/slide2.xml" Id="Rf232534b02be49a6" /><Relationship Type="http://schemas.openxmlformats.org/officeDocument/2006/relationships/slide" Target="/ppt/slides/slide3.xml" Id="R4d08b51834834bb3" /><Relationship Type="http://schemas.openxmlformats.org/officeDocument/2006/relationships/slide" Target="/ppt/slides/slide4.xml" Id="Rab9e9566a29940ab" /><Relationship Type="http://schemas.openxmlformats.org/officeDocument/2006/relationships/slide" Target="/ppt/slides/slide5.xml" Id="R286e98e238234b10" /><Relationship Type="http://schemas.openxmlformats.org/officeDocument/2006/relationships/slide" Target="/ppt/slides/slide6.xml" Id="Re90e99178c91474a" /><Relationship Type="http://schemas.openxmlformats.org/officeDocument/2006/relationships/slide" Target="/ppt/slides/slide7.xml" Id="R236e990fdeb0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9fd4e4808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33eba4594b67" /><Relationship Type="http://schemas.openxmlformats.org/officeDocument/2006/relationships/theme" Target="/ppt/slideMasters/theme/theme1.xml" Id="R4fbf1a5f8e1b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833eba459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2519f1e8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901d372c0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e2d1b1b2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0f4f6c1f7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fb00f2eac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7af1f3cf4a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74d9227964c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HELGØY ODD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