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6c84069b89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2833f4e5e548c1"/>
  </p:sldMasterIdLst>
  <p:sldIdLst>
    <p:sldId xmlns:r="http://schemas.openxmlformats.org/officeDocument/2006/relationships" id="256" r:id="R775fda7040794e95"/>
    <p:sldId xmlns:r="http://schemas.openxmlformats.org/officeDocument/2006/relationships" id="257" r:id="R6329e760504345ad"/>
    <p:sldId xmlns:r="http://schemas.openxmlformats.org/officeDocument/2006/relationships" id="258" r:id="Reea14baafdaa47d6"/>
    <p:sldId xmlns:r="http://schemas.openxmlformats.org/officeDocument/2006/relationships" id="259" r:id="Rb74e5b8ede8e4651"/>
    <p:sldId xmlns:r="http://schemas.openxmlformats.org/officeDocument/2006/relationships" id="260" r:id="R4b238499bccc43c8"/>
    <p:sldId xmlns:r="http://schemas.openxmlformats.org/officeDocument/2006/relationships" id="261" r:id="R82c374958b9845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833f4e5e548c1" /><Relationship Type="http://schemas.openxmlformats.org/officeDocument/2006/relationships/slide" Target="/ppt/slides/slide1.xml" Id="R775fda7040794e95" /><Relationship Type="http://schemas.openxmlformats.org/officeDocument/2006/relationships/slide" Target="/ppt/slides/slide2.xml" Id="R6329e760504345ad" /><Relationship Type="http://schemas.openxmlformats.org/officeDocument/2006/relationships/slide" Target="/ppt/slides/slide3.xml" Id="Reea14baafdaa47d6" /><Relationship Type="http://schemas.openxmlformats.org/officeDocument/2006/relationships/slide" Target="/ppt/slides/slide4.xml" Id="Rb74e5b8ede8e4651" /><Relationship Type="http://schemas.openxmlformats.org/officeDocument/2006/relationships/slide" Target="/ppt/slides/slide5.xml" Id="R4b238499bccc43c8" /><Relationship Type="http://schemas.openxmlformats.org/officeDocument/2006/relationships/slide" Target="/ppt/slides/slide6.xml" Id="R82c374958b9845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098acd58b46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c8c76cf004498" /><Relationship Type="http://schemas.openxmlformats.org/officeDocument/2006/relationships/theme" Target="/ppt/slideMasters/theme/theme1.xml" Id="R393d0aff2e654d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fc8c76cf0044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2e6d232ed4d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03ef4ac384a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9d4c0510044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5b443fcef45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b914e843846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08f02c508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NORDNET LIVSFORSIKRING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LIVSFORSIKRING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PENSIONSFÖRSÄKRING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16C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914 350 956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