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878dffe4344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b2f43fcb84b4c"/>
  </p:sldMasterIdLst>
  <p:sldIdLst>
    <p:sldId xmlns:r="http://schemas.openxmlformats.org/officeDocument/2006/relationships" id="256" r:id="R59dbd84ea7734b17"/>
    <p:sldId xmlns:r="http://schemas.openxmlformats.org/officeDocument/2006/relationships" id="257" r:id="Rcfed5759ae5642f4"/>
    <p:sldId xmlns:r="http://schemas.openxmlformats.org/officeDocument/2006/relationships" id="258" r:id="R3a9e131bfa6a4cf4"/>
    <p:sldId xmlns:r="http://schemas.openxmlformats.org/officeDocument/2006/relationships" id="259" r:id="Rca647ea5361e47b4"/>
    <p:sldId xmlns:r="http://schemas.openxmlformats.org/officeDocument/2006/relationships" id="260" r:id="R10407caf107b4065"/>
    <p:sldId xmlns:r="http://schemas.openxmlformats.org/officeDocument/2006/relationships" id="261" r:id="R0a02a42f8464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b2f43fcb84b4c" /><Relationship Type="http://schemas.openxmlformats.org/officeDocument/2006/relationships/slide" Target="/ppt/slides/slide1.xml" Id="R59dbd84ea7734b17" /><Relationship Type="http://schemas.openxmlformats.org/officeDocument/2006/relationships/slide" Target="/ppt/slides/slide2.xml" Id="Rcfed5759ae5642f4" /><Relationship Type="http://schemas.openxmlformats.org/officeDocument/2006/relationships/slide" Target="/ppt/slides/slide3.xml" Id="R3a9e131bfa6a4cf4" /><Relationship Type="http://schemas.openxmlformats.org/officeDocument/2006/relationships/slide" Target="/ppt/slides/slide4.xml" Id="Rca647ea5361e47b4" /><Relationship Type="http://schemas.openxmlformats.org/officeDocument/2006/relationships/slide" Target="/ppt/slides/slide5.xml" Id="R10407caf107b4065" /><Relationship Type="http://schemas.openxmlformats.org/officeDocument/2006/relationships/slide" Target="/ppt/slides/slide6.xml" Id="R0a02a42f8464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2bb080c2f4c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f1e0ef0034856" /><Relationship Type="http://schemas.openxmlformats.org/officeDocument/2006/relationships/theme" Target="/ppt/slideMasters/theme/theme1.xml" Id="R03ae2f3723ae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f1e0ef003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aad7fef79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6ca9606b3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697c0c6ee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84cd467df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4492c014243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40ff6e59240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KJØKKENDRIFT NO 1 SKI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KJØKKENDRIFT NO 1 SKI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KITCHN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914 366 178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KJØKKENDRIFT NO 1 SKI AS</a:t>
            </a:r>
          </a:p>
        </p:txBody>
      </p:sp>
    </p:spTree>
  </p:cSld>
  <p:clrMapOvr>
    <a:masterClrMapping xmlns:a="http://schemas.openxmlformats.org/drawingml/2006/main"/>
  </p:clrMapOvr>
</p:sld>
</file>