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c5891f83d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d2a2419a24fa4"/>
  </p:sldMasterIdLst>
  <p:sldIdLst>
    <p:sldId xmlns:r="http://schemas.openxmlformats.org/officeDocument/2006/relationships" id="256" r:id="Rfba409d3b4d4400c"/>
    <p:sldId xmlns:r="http://schemas.openxmlformats.org/officeDocument/2006/relationships" id="257" r:id="R06dd5ea016d243d1"/>
    <p:sldId xmlns:r="http://schemas.openxmlformats.org/officeDocument/2006/relationships" id="258" r:id="R894151025004459e"/>
    <p:sldId xmlns:r="http://schemas.openxmlformats.org/officeDocument/2006/relationships" id="259" r:id="R498befb4622a4f7a"/>
    <p:sldId xmlns:r="http://schemas.openxmlformats.org/officeDocument/2006/relationships" id="260" r:id="R1659a96a5acb4417"/>
    <p:sldId xmlns:r="http://schemas.openxmlformats.org/officeDocument/2006/relationships" id="261" r:id="Ra0aebf953392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d2a2419a24fa4" /><Relationship Type="http://schemas.openxmlformats.org/officeDocument/2006/relationships/slide" Target="/ppt/slides/slide1.xml" Id="Rfba409d3b4d4400c" /><Relationship Type="http://schemas.openxmlformats.org/officeDocument/2006/relationships/slide" Target="/ppt/slides/slide2.xml" Id="R06dd5ea016d243d1" /><Relationship Type="http://schemas.openxmlformats.org/officeDocument/2006/relationships/slide" Target="/ppt/slides/slide3.xml" Id="R894151025004459e" /><Relationship Type="http://schemas.openxmlformats.org/officeDocument/2006/relationships/slide" Target="/ppt/slides/slide4.xml" Id="R498befb4622a4f7a" /><Relationship Type="http://schemas.openxmlformats.org/officeDocument/2006/relationships/slide" Target="/ppt/slides/slide5.xml" Id="R1659a96a5acb4417" /><Relationship Type="http://schemas.openxmlformats.org/officeDocument/2006/relationships/slide" Target="/ppt/slides/slide6.xml" Id="Ra0aebf953392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90c5d5841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37b40aa0441f7" /><Relationship Type="http://schemas.openxmlformats.org/officeDocument/2006/relationships/theme" Target="/ppt/slideMasters/theme/theme1.xml" Id="Rf862012b3566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37b40aa04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381e4fe3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37fbd464e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3e542e456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fb88294fc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9726f4f734b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29c82e9e2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SMITTEFRI.NO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 alle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petter@tfsas.no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www.smittefri.no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914 366 607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SMITTEFRI.NO AS</a:t>
            </a:r>
          </a:p>
        </p:txBody>
      </p:sp>
    </p:spTree>
  </p:cSld>
  <p:clrMapOvr>
    <a:masterClrMapping xmlns:a="http://schemas.openxmlformats.org/drawingml/2006/main"/>
  </p:clrMapOvr>
</p:sld>
</file>