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7f9694f61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dffc75bee4f1a"/>
  </p:sldMasterIdLst>
  <p:sldIdLst>
    <p:sldId xmlns:r="http://schemas.openxmlformats.org/officeDocument/2006/relationships" id="256" r:id="R638d241ba69f43a0"/>
    <p:sldId xmlns:r="http://schemas.openxmlformats.org/officeDocument/2006/relationships" id="257" r:id="R11338c7c109447d6"/>
    <p:sldId xmlns:r="http://schemas.openxmlformats.org/officeDocument/2006/relationships" id="258" r:id="R3c9f582c4c814b5e"/>
    <p:sldId xmlns:r="http://schemas.openxmlformats.org/officeDocument/2006/relationships" id="259" r:id="R766f865f56c54205"/>
    <p:sldId xmlns:r="http://schemas.openxmlformats.org/officeDocument/2006/relationships" id="260" r:id="R0018fe854ca54f52"/>
    <p:sldId xmlns:r="http://schemas.openxmlformats.org/officeDocument/2006/relationships" id="261" r:id="R7c1ad3bfd75d42b0"/>
    <p:sldId xmlns:r="http://schemas.openxmlformats.org/officeDocument/2006/relationships" id="262" r:id="Rfb8073d18baa49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dffc75bee4f1a" /><Relationship Type="http://schemas.openxmlformats.org/officeDocument/2006/relationships/slide" Target="/ppt/slides/slide1.xml" Id="R638d241ba69f43a0" /><Relationship Type="http://schemas.openxmlformats.org/officeDocument/2006/relationships/slide" Target="/ppt/slides/slide2.xml" Id="R11338c7c109447d6" /><Relationship Type="http://schemas.openxmlformats.org/officeDocument/2006/relationships/slide" Target="/ppt/slides/slide3.xml" Id="R3c9f582c4c814b5e" /><Relationship Type="http://schemas.openxmlformats.org/officeDocument/2006/relationships/slide" Target="/ppt/slides/slide4.xml" Id="R766f865f56c54205" /><Relationship Type="http://schemas.openxmlformats.org/officeDocument/2006/relationships/slide" Target="/ppt/slides/slide5.xml" Id="R0018fe854ca54f52" /><Relationship Type="http://schemas.openxmlformats.org/officeDocument/2006/relationships/slide" Target="/ppt/slides/slide6.xml" Id="R7c1ad3bfd75d42b0" /><Relationship Type="http://schemas.openxmlformats.org/officeDocument/2006/relationships/slide" Target="/ppt/slides/slide7.xml" Id="Rfb8073d18baa49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a2b4b15da4a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aea2500940ab" /><Relationship Type="http://schemas.openxmlformats.org/officeDocument/2006/relationships/theme" Target="/ppt/slideMasters/theme/theme1.xml" Id="R4b4daac12a0a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5aea25009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37a10abf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61990368544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6bec3ae6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b7d4bc991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d759fa5f5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94f748fe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f721fb48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BAKERIET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BAKERIET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−1 856 738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30 636 354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39 891 507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RANVIK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post@bakerieteiendom.no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914 374 146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BAKERIET EIENDOM AS</a:t>
            </a:r>
          </a:p>
        </p:txBody>
      </p:sp>
    </p:spTree>
  </p:cSld>
  <p:clrMapOvr>
    <a:masterClrMapping xmlns:a="http://schemas.openxmlformats.org/drawingml/2006/main"/>
  </p:clrMapOvr>
</p:sld>
</file>