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a597826a8641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2139b0ced44c4c"/>
  </p:sldMasterIdLst>
  <p:sldIdLst>
    <p:sldId xmlns:r="http://schemas.openxmlformats.org/officeDocument/2006/relationships" id="256" r:id="R1d8157e5c21444f1"/>
    <p:sldId xmlns:r="http://schemas.openxmlformats.org/officeDocument/2006/relationships" id="257" r:id="R38c56b458a9d459b"/>
    <p:sldId xmlns:r="http://schemas.openxmlformats.org/officeDocument/2006/relationships" id="258" r:id="R8c7f5989af364234"/>
    <p:sldId xmlns:r="http://schemas.openxmlformats.org/officeDocument/2006/relationships" id="259" r:id="R83f262004793464b"/>
    <p:sldId xmlns:r="http://schemas.openxmlformats.org/officeDocument/2006/relationships" id="260" r:id="R1b8ea1634bca4ed4"/>
    <p:sldId xmlns:r="http://schemas.openxmlformats.org/officeDocument/2006/relationships" id="261" r:id="R3026facfd3b54e66"/>
    <p:sldId xmlns:r="http://schemas.openxmlformats.org/officeDocument/2006/relationships" id="262" r:id="Rbd2eb69be37b4b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2139b0ced44c4c" /><Relationship Type="http://schemas.openxmlformats.org/officeDocument/2006/relationships/slide" Target="/ppt/slides/slide1.xml" Id="R1d8157e5c21444f1" /><Relationship Type="http://schemas.openxmlformats.org/officeDocument/2006/relationships/slide" Target="/ppt/slides/slide2.xml" Id="R38c56b458a9d459b" /><Relationship Type="http://schemas.openxmlformats.org/officeDocument/2006/relationships/slide" Target="/ppt/slides/slide3.xml" Id="R8c7f5989af364234" /><Relationship Type="http://schemas.openxmlformats.org/officeDocument/2006/relationships/slide" Target="/ppt/slides/slide4.xml" Id="R83f262004793464b" /><Relationship Type="http://schemas.openxmlformats.org/officeDocument/2006/relationships/slide" Target="/ppt/slides/slide5.xml" Id="R1b8ea1634bca4ed4" /><Relationship Type="http://schemas.openxmlformats.org/officeDocument/2006/relationships/slide" Target="/ppt/slides/slide6.xml" Id="R3026facfd3b54e66" /><Relationship Type="http://schemas.openxmlformats.org/officeDocument/2006/relationships/slide" Target="/ppt/slides/slide7.xml" Id="Rbd2eb69be37b4b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0fdece5ac42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6f32ebdfc4c10" /><Relationship Type="http://schemas.openxmlformats.org/officeDocument/2006/relationships/theme" Target="/ppt/slideMasters/theme/theme1.xml" Id="R0af9b6cc316940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a6f32ebdfc4c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f5546cf5c47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c9311d6b841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f59ab0cc548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117f2d91c46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3d37bfc3e4c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2d780c00843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68188230641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REGNSKAP HELGELAND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HELGELAND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REGNSKAP HELGELAND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HELGELAND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HELGELAND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HELGELAND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12 120 052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1 208 023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1 106 015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2 761 843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5 060 174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HELGELAND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 REGNSKAP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HOLTHE RITA MERETE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MIKALSEN ARVID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MONIKA OTTERMO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SMUKKESTAD SIRI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STEINHOLT MAGNE KRISTIAN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HELGELAND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Torolv Kveldulvsons gate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8800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914 375 231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HELGELAND AS</a:t>
            </a:r>
          </a:p>
        </p:txBody>
      </p:sp>
    </p:spTree>
  </p:cSld>
  <p:clrMapOvr>
    <a:masterClrMapping xmlns:a="http://schemas.openxmlformats.org/drawingml/2006/main"/>
  </p:clrMapOvr>
</p:sld>
</file>