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143701f4d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c0edce11a447f"/>
  </p:sldMasterIdLst>
  <p:sldIdLst>
    <p:sldId xmlns:r="http://schemas.openxmlformats.org/officeDocument/2006/relationships" id="256" r:id="Rd2cd18cacd7a4097"/>
    <p:sldId xmlns:r="http://schemas.openxmlformats.org/officeDocument/2006/relationships" id="257" r:id="Rd0ff028d93ad44d0"/>
    <p:sldId xmlns:r="http://schemas.openxmlformats.org/officeDocument/2006/relationships" id="258" r:id="R531efcde4a9646a9"/>
    <p:sldId xmlns:r="http://schemas.openxmlformats.org/officeDocument/2006/relationships" id="259" r:id="R8307675e46654006"/>
    <p:sldId xmlns:r="http://schemas.openxmlformats.org/officeDocument/2006/relationships" id="260" r:id="R7f33345e15aa4b3f"/>
    <p:sldId xmlns:r="http://schemas.openxmlformats.org/officeDocument/2006/relationships" id="261" r:id="R097d6a702a634820"/>
    <p:sldId xmlns:r="http://schemas.openxmlformats.org/officeDocument/2006/relationships" id="262" r:id="Rf6d446c27094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c0edce11a447f" /><Relationship Type="http://schemas.openxmlformats.org/officeDocument/2006/relationships/slide" Target="/ppt/slides/slide1.xml" Id="Rd2cd18cacd7a4097" /><Relationship Type="http://schemas.openxmlformats.org/officeDocument/2006/relationships/slide" Target="/ppt/slides/slide2.xml" Id="Rd0ff028d93ad44d0" /><Relationship Type="http://schemas.openxmlformats.org/officeDocument/2006/relationships/slide" Target="/ppt/slides/slide3.xml" Id="R531efcde4a9646a9" /><Relationship Type="http://schemas.openxmlformats.org/officeDocument/2006/relationships/slide" Target="/ppt/slides/slide4.xml" Id="R8307675e46654006" /><Relationship Type="http://schemas.openxmlformats.org/officeDocument/2006/relationships/slide" Target="/ppt/slides/slide5.xml" Id="R7f33345e15aa4b3f" /><Relationship Type="http://schemas.openxmlformats.org/officeDocument/2006/relationships/slide" Target="/ppt/slides/slide6.xml" Id="R097d6a702a634820" /><Relationship Type="http://schemas.openxmlformats.org/officeDocument/2006/relationships/slide" Target="/ppt/slides/slide7.xml" Id="Rf6d446c27094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ccd8c94cb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464199464302" /><Relationship Type="http://schemas.openxmlformats.org/officeDocument/2006/relationships/theme" Target="/ppt/slideMasters/theme/theme1.xml" Id="R612ca3bf07cf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f46419946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9f424f42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0fdc0dd0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add675fe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bf475b1c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be58dd04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c5ecf77a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bafac931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159 780 266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160 573 502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URD R SÆVAREID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914 375 983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SERA AS</a:t>
            </a:r>
          </a:p>
        </p:txBody>
      </p:sp>
    </p:spTree>
  </p:cSld>
  <p:clrMapOvr>
    <a:masterClrMapping xmlns:a="http://schemas.openxmlformats.org/drawingml/2006/main"/>
  </p:clrMapOvr>
</p:sld>
</file>