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1499279c6748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2a8d78fa004cba"/>
  </p:sldMasterIdLst>
  <p:sldIdLst>
    <p:sldId xmlns:r="http://schemas.openxmlformats.org/officeDocument/2006/relationships" id="256" r:id="R58c03d0ff52d4969"/>
    <p:sldId xmlns:r="http://schemas.openxmlformats.org/officeDocument/2006/relationships" id="257" r:id="R6e0c1d87ef0a466c"/>
    <p:sldId xmlns:r="http://schemas.openxmlformats.org/officeDocument/2006/relationships" id="258" r:id="R9d6e0b4b02a043d9"/>
    <p:sldId xmlns:r="http://schemas.openxmlformats.org/officeDocument/2006/relationships" id="259" r:id="Rabf3976ca0374dda"/>
    <p:sldId xmlns:r="http://schemas.openxmlformats.org/officeDocument/2006/relationships" id="260" r:id="R25a27fc35bdb40b0"/>
    <p:sldId xmlns:r="http://schemas.openxmlformats.org/officeDocument/2006/relationships" id="261" r:id="R8f30bbf9148f4799"/>
    <p:sldId xmlns:r="http://schemas.openxmlformats.org/officeDocument/2006/relationships" id="262" r:id="R416440f211c64b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2a8d78fa004cba" /><Relationship Type="http://schemas.openxmlformats.org/officeDocument/2006/relationships/slide" Target="/ppt/slides/slide1.xml" Id="R58c03d0ff52d4969" /><Relationship Type="http://schemas.openxmlformats.org/officeDocument/2006/relationships/slide" Target="/ppt/slides/slide2.xml" Id="R6e0c1d87ef0a466c" /><Relationship Type="http://schemas.openxmlformats.org/officeDocument/2006/relationships/slide" Target="/ppt/slides/slide3.xml" Id="R9d6e0b4b02a043d9" /><Relationship Type="http://schemas.openxmlformats.org/officeDocument/2006/relationships/slide" Target="/ppt/slides/slide4.xml" Id="Rabf3976ca0374dda" /><Relationship Type="http://schemas.openxmlformats.org/officeDocument/2006/relationships/slide" Target="/ppt/slides/slide5.xml" Id="R25a27fc35bdb40b0" /><Relationship Type="http://schemas.openxmlformats.org/officeDocument/2006/relationships/slide" Target="/ppt/slides/slide6.xml" Id="R8f30bbf9148f4799" /><Relationship Type="http://schemas.openxmlformats.org/officeDocument/2006/relationships/slide" Target="/ppt/slides/slide7.xml" Id="R416440f211c64b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2e44a1a20849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3a6ae8da7d4233" /><Relationship Type="http://schemas.openxmlformats.org/officeDocument/2006/relationships/theme" Target="/ppt/slideMasters/theme/theme1.xml" Id="Rb0745994713a46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3a6ae8da7d42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4c4faff8b345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656de87cd942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2253ceb64448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70575ae54c48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3f0d2e010547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fb44f749bf44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e3172ba1a94e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NIFLHEIM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NIFLHEIM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NIFLHEIM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NIFLHEIM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NIFLHEIM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NIFLHEIM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−498 327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2 751 297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165 333 227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184 951 914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NIFLHEIM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 GAUTE SÆVAREID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NIFLHEIM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Haraldsgata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5528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914 376 173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NIFLHEIM AS</a:t>
            </a:r>
          </a:p>
        </p:txBody>
      </p:sp>
    </p:spTree>
  </p:cSld>
  <p:clrMapOvr>
    <a:masterClrMapping xmlns:a="http://schemas.openxmlformats.org/drawingml/2006/main"/>
  </p:clrMapOvr>
</p:sld>
</file>