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ea7aaf290347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3437b4a698471b"/>
  </p:sldMasterIdLst>
  <p:sldIdLst>
    <p:sldId xmlns:r="http://schemas.openxmlformats.org/officeDocument/2006/relationships" id="256" r:id="Rc1d832a6a69743f5"/>
    <p:sldId xmlns:r="http://schemas.openxmlformats.org/officeDocument/2006/relationships" id="257" r:id="Rf4e8bc3d35f24d32"/>
    <p:sldId xmlns:r="http://schemas.openxmlformats.org/officeDocument/2006/relationships" id="258" r:id="Re61c6739a0184e0c"/>
    <p:sldId xmlns:r="http://schemas.openxmlformats.org/officeDocument/2006/relationships" id="259" r:id="R4d7acd6d9bdd4732"/>
    <p:sldId xmlns:r="http://schemas.openxmlformats.org/officeDocument/2006/relationships" id="260" r:id="Rddb69d47b4934fc9"/>
    <p:sldId xmlns:r="http://schemas.openxmlformats.org/officeDocument/2006/relationships" id="261" r:id="Re6fc57da31794333"/>
    <p:sldId xmlns:r="http://schemas.openxmlformats.org/officeDocument/2006/relationships" id="262" r:id="R2afa7b3636144d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437b4a698471b" /><Relationship Type="http://schemas.openxmlformats.org/officeDocument/2006/relationships/slide" Target="/ppt/slides/slide1.xml" Id="Rc1d832a6a69743f5" /><Relationship Type="http://schemas.openxmlformats.org/officeDocument/2006/relationships/slide" Target="/ppt/slides/slide2.xml" Id="Rf4e8bc3d35f24d32" /><Relationship Type="http://schemas.openxmlformats.org/officeDocument/2006/relationships/slide" Target="/ppt/slides/slide3.xml" Id="Re61c6739a0184e0c" /><Relationship Type="http://schemas.openxmlformats.org/officeDocument/2006/relationships/slide" Target="/ppt/slides/slide4.xml" Id="R4d7acd6d9bdd4732" /><Relationship Type="http://schemas.openxmlformats.org/officeDocument/2006/relationships/slide" Target="/ppt/slides/slide5.xml" Id="Rddb69d47b4934fc9" /><Relationship Type="http://schemas.openxmlformats.org/officeDocument/2006/relationships/slide" Target="/ppt/slides/slide6.xml" Id="Re6fc57da31794333" /><Relationship Type="http://schemas.openxmlformats.org/officeDocument/2006/relationships/slide" Target="/ppt/slides/slide7.xml" Id="R2afa7b3636144d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031edd9b54e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3ade2f0514d01" /><Relationship Type="http://schemas.openxmlformats.org/officeDocument/2006/relationships/theme" Target="/ppt/slideMasters/theme/theme1.xml" Id="R6b1ad2104dc34d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63ade2f0514d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51052dd1e45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99c2d03a847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f28dafcc047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7a3ddef9844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d37a4b0e444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28eed4b524f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f3da0865248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WYRD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WYRD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WYRD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WYRD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WYRD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WYRD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−297 832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35 180 737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296 015 222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729 473 409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WYRD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EYSTEIN SÆVAREID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WYRD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914 376 300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WYRD HOLDING AS</a:t>
            </a:r>
          </a:p>
        </p:txBody>
      </p:sp>
    </p:spTree>
  </p:cSld>
  <p:clrMapOvr>
    <a:masterClrMapping xmlns:a="http://schemas.openxmlformats.org/drawingml/2006/main"/>
  </p:clrMapOvr>
</p:sld>
</file>