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36b67532c44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edd923fb744b8"/>
  </p:sldMasterIdLst>
  <p:sldIdLst>
    <p:sldId xmlns:r="http://schemas.openxmlformats.org/officeDocument/2006/relationships" id="256" r:id="R4cdd71e5d73e4995"/>
    <p:sldId xmlns:r="http://schemas.openxmlformats.org/officeDocument/2006/relationships" id="257" r:id="Raab9a6ae23854d07"/>
    <p:sldId xmlns:r="http://schemas.openxmlformats.org/officeDocument/2006/relationships" id="258" r:id="R15f9a8fd565d4479"/>
    <p:sldId xmlns:r="http://schemas.openxmlformats.org/officeDocument/2006/relationships" id="259" r:id="R95dae7e8abc345df"/>
    <p:sldId xmlns:r="http://schemas.openxmlformats.org/officeDocument/2006/relationships" id="260" r:id="Rfa675bc3ca4c4de2"/>
    <p:sldId xmlns:r="http://schemas.openxmlformats.org/officeDocument/2006/relationships" id="261" r:id="R543729cbd1aa483b"/>
    <p:sldId xmlns:r="http://schemas.openxmlformats.org/officeDocument/2006/relationships" id="262" r:id="Ra43282d22a5941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edd923fb744b8" /><Relationship Type="http://schemas.openxmlformats.org/officeDocument/2006/relationships/slide" Target="/ppt/slides/slide1.xml" Id="R4cdd71e5d73e4995" /><Relationship Type="http://schemas.openxmlformats.org/officeDocument/2006/relationships/slide" Target="/ppt/slides/slide2.xml" Id="Raab9a6ae23854d07" /><Relationship Type="http://schemas.openxmlformats.org/officeDocument/2006/relationships/slide" Target="/ppt/slides/slide3.xml" Id="R15f9a8fd565d4479" /><Relationship Type="http://schemas.openxmlformats.org/officeDocument/2006/relationships/slide" Target="/ppt/slides/slide4.xml" Id="R95dae7e8abc345df" /><Relationship Type="http://schemas.openxmlformats.org/officeDocument/2006/relationships/slide" Target="/ppt/slides/slide5.xml" Id="Rfa675bc3ca4c4de2" /><Relationship Type="http://schemas.openxmlformats.org/officeDocument/2006/relationships/slide" Target="/ppt/slides/slide6.xml" Id="R543729cbd1aa483b" /><Relationship Type="http://schemas.openxmlformats.org/officeDocument/2006/relationships/slide" Target="/ppt/slides/slide7.xml" Id="Ra43282d22a5941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2f7e67308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50ff18eb54495" /><Relationship Type="http://schemas.openxmlformats.org/officeDocument/2006/relationships/theme" Target="/ppt/slideMasters/theme/theme1.xml" Id="R12dda993e1ae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50ff18eb544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595ce6b80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bf4aad49a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63314d33d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e015f6336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e0a90f64d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9dd3f7fe24f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8316da9a4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IMMUNOR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403 696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SCHJØSUS INVEST AS  –  33,8 %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KAG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CECILIA NAUCLR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WIVEL INVEST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 HOLDING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post@immunor.com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www.immunor.com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914 405 920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