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9b3d79b02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39ed609a145e6"/>
  </p:sldMasterIdLst>
  <p:sldIdLst>
    <p:sldId xmlns:r="http://schemas.openxmlformats.org/officeDocument/2006/relationships" id="256" r:id="R18e7672f5cf74aac"/>
    <p:sldId xmlns:r="http://schemas.openxmlformats.org/officeDocument/2006/relationships" id="257" r:id="R296d5648bd2241b7"/>
    <p:sldId xmlns:r="http://schemas.openxmlformats.org/officeDocument/2006/relationships" id="258" r:id="R154af3b4bfd04d9c"/>
    <p:sldId xmlns:r="http://schemas.openxmlformats.org/officeDocument/2006/relationships" id="259" r:id="Red015a9aba3446df"/>
    <p:sldId xmlns:r="http://schemas.openxmlformats.org/officeDocument/2006/relationships" id="260" r:id="R9429c820abe94564"/>
    <p:sldId xmlns:r="http://schemas.openxmlformats.org/officeDocument/2006/relationships" id="261" r:id="R1fb1b62d7a7d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39ed609a145e6" /><Relationship Type="http://schemas.openxmlformats.org/officeDocument/2006/relationships/slide" Target="/ppt/slides/slide1.xml" Id="R18e7672f5cf74aac" /><Relationship Type="http://schemas.openxmlformats.org/officeDocument/2006/relationships/slide" Target="/ppt/slides/slide2.xml" Id="R296d5648bd2241b7" /><Relationship Type="http://schemas.openxmlformats.org/officeDocument/2006/relationships/slide" Target="/ppt/slides/slide3.xml" Id="R154af3b4bfd04d9c" /><Relationship Type="http://schemas.openxmlformats.org/officeDocument/2006/relationships/slide" Target="/ppt/slides/slide4.xml" Id="Red015a9aba3446df" /><Relationship Type="http://schemas.openxmlformats.org/officeDocument/2006/relationships/slide" Target="/ppt/slides/slide5.xml" Id="R9429c820abe94564" /><Relationship Type="http://schemas.openxmlformats.org/officeDocument/2006/relationships/slide" Target="/ppt/slides/slide6.xml" Id="R1fb1b62d7a7d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1c17fc8f5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af92c1423448f" /><Relationship Type="http://schemas.openxmlformats.org/officeDocument/2006/relationships/theme" Target="/ppt/slideMasters/theme/theme1.xml" Id="R6a9f48783b9f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5af92c1423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4e83c076f4e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24ad24020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67dff022b46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4d2748af9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ec6975e6c46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05c08787b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MOSJØEN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Etasje 3, Skansen Kjøpesenter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8805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60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www.regnskapskontor.no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914 409 527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REGNSKAPSKONTOR AS</a:t>
            </a:r>
          </a:p>
        </p:txBody>
      </p:sp>
    </p:spTree>
  </p:cSld>
  <p:clrMapOvr>
    <a:masterClrMapping xmlns:a="http://schemas.openxmlformats.org/drawingml/2006/main"/>
  </p:clrMapOvr>
</p:sld>
</file>