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665da2cfea46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71a3b1f95c4245"/>
  </p:sldMasterIdLst>
  <p:sldIdLst>
    <p:sldId xmlns:r="http://schemas.openxmlformats.org/officeDocument/2006/relationships" id="256" r:id="Re10864e7cb524ebe"/>
    <p:sldId xmlns:r="http://schemas.openxmlformats.org/officeDocument/2006/relationships" id="257" r:id="Refe4eec0e20a4fb8"/>
    <p:sldId xmlns:r="http://schemas.openxmlformats.org/officeDocument/2006/relationships" id="258" r:id="R5560daf213034bc1"/>
    <p:sldId xmlns:r="http://schemas.openxmlformats.org/officeDocument/2006/relationships" id="259" r:id="Rf3f8d9e140e046df"/>
    <p:sldId xmlns:r="http://schemas.openxmlformats.org/officeDocument/2006/relationships" id="260" r:id="Rf3a70aa1286d4297"/>
    <p:sldId xmlns:r="http://schemas.openxmlformats.org/officeDocument/2006/relationships" id="261" r:id="R4ad0eb89d3db4af8"/>
    <p:sldId xmlns:r="http://schemas.openxmlformats.org/officeDocument/2006/relationships" id="262" r:id="Rffd6a7bbe3c747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1a3b1f95c4245" /><Relationship Type="http://schemas.openxmlformats.org/officeDocument/2006/relationships/slide" Target="/ppt/slides/slide1.xml" Id="Re10864e7cb524ebe" /><Relationship Type="http://schemas.openxmlformats.org/officeDocument/2006/relationships/slide" Target="/ppt/slides/slide2.xml" Id="Refe4eec0e20a4fb8" /><Relationship Type="http://schemas.openxmlformats.org/officeDocument/2006/relationships/slide" Target="/ppt/slides/slide3.xml" Id="R5560daf213034bc1" /><Relationship Type="http://schemas.openxmlformats.org/officeDocument/2006/relationships/slide" Target="/ppt/slides/slide4.xml" Id="Rf3f8d9e140e046df" /><Relationship Type="http://schemas.openxmlformats.org/officeDocument/2006/relationships/slide" Target="/ppt/slides/slide5.xml" Id="Rf3a70aa1286d4297" /><Relationship Type="http://schemas.openxmlformats.org/officeDocument/2006/relationships/slide" Target="/ppt/slides/slide6.xml" Id="R4ad0eb89d3db4af8" /><Relationship Type="http://schemas.openxmlformats.org/officeDocument/2006/relationships/slide" Target="/ppt/slides/slide7.xml" Id="Rffd6a7bbe3c747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a5d2be6a34e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6d1ef1b22479b" /><Relationship Type="http://schemas.openxmlformats.org/officeDocument/2006/relationships/theme" Target="/ppt/slideMasters/theme/theme1.xml" Id="Rd54ec1fa4d6742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76d1ef1b2247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70716d7824d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44312565d43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89b83e35f4f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aa3252897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993951fad4d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01fc01d694f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32a7fb13d4c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MOSJØEN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REGNSKAPSKONTOR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45 382 867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6 398 194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4 916 772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17 478 210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Etasje 3, Skansen Kjøpesenter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8805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07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914 409 527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