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d7ed1d293f41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bfef14bc7449ee"/>
  </p:sldMasterIdLst>
  <p:sldIdLst>
    <p:sldId xmlns:r="http://schemas.openxmlformats.org/officeDocument/2006/relationships" id="256" r:id="R41dd648a3b49448c"/>
    <p:sldId xmlns:r="http://schemas.openxmlformats.org/officeDocument/2006/relationships" id="257" r:id="R5ff21edda61e40bc"/>
    <p:sldId xmlns:r="http://schemas.openxmlformats.org/officeDocument/2006/relationships" id="258" r:id="Rf34fc673cb9047f4"/>
    <p:sldId xmlns:r="http://schemas.openxmlformats.org/officeDocument/2006/relationships" id="259" r:id="Rd17e3f704fd44a54"/>
    <p:sldId xmlns:r="http://schemas.openxmlformats.org/officeDocument/2006/relationships" id="260" r:id="R3ffc43a621854607"/>
    <p:sldId xmlns:r="http://schemas.openxmlformats.org/officeDocument/2006/relationships" id="261" r:id="R10474bef072646cf"/>
    <p:sldId xmlns:r="http://schemas.openxmlformats.org/officeDocument/2006/relationships" id="262" r:id="Rdbc03f72a2af46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bfef14bc7449ee" /><Relationship Type="http://schemas.openxmlformats.org/officeDocument/2006/relationships/slide" Target="/ppt/slides/slide1.xml" Id="R41dd648a3b49448c" /><Relationship Type="http://schemas.openxmlformats.org/officeDocument/2006/relationships/slide" Target="/ppt/slides/slide2.xml" Id="R5ff21edda61e40bc" /><Relationship Type="http://schemas.openxmlformats.org/officeDocument/2006/relationships/slide" Target="/ppt/slides/slide3.xml" Id="Rf34fc673cb9047f4" /><Relationship Type="http://schemas.openxmlformats.org/officeDocument/2006/relationships/slide" Target="/ppt/slides/slide4.xml" Id="Rd17e3f704fd44a54" /><Relationship Type="http://schemas.openxmlformats.org/officeDocument/2006/relationships/slide" Target="/ppt/slides/slide5.xml" Id="R3ffc43a621854607" /><Relationship Type="http://schemas.openxmlformats.org/officeDocument/2006/relationships/slide" Target="/ppt/slides/slide6.xml" Id="R10474bef072646cf" /><Relationship Type="http://schemas.openxmlformats.org/officeDocument/2006/relationships/slide" Target="/ppt/slides/slide7.xml" Id="Rdbc03f72a2af46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6988c60d6b48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e4e7468a949e0" /><Relationship Type="http://schemas.openxmlformats.org/officeDocument/2006/relationships/theme" Target="/ppt/slideMasters/theme/theme1.xml" Id="R64caf03e305143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fe4e7468a949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d190e4bc1546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b9987d14cf4a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4d6e8e88b43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37d66380ff44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1255c7ca884a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ae557afa7847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e72755126f49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STIX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STIX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−190 020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49 775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INGRID SKUGGEDAL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THOMAS NILSEN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914 409 578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STIX HOLDING AS</a:t>
            </a:r>
          </a:p>
        </p:txBody>
      </p:sp>
    </p:spTree>
  </p:cSld>
  <p:clrMapOvr>
    <a:masterClrMapping xmlns:a="http://schemas.openxmlformats.org/drawingml/2006/main"/>
  </p:clrMapOvr>
</p:sld>
</file>