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bf86c40e9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8f72cbdf024f07"/>
  </p:sldMasterIdLst>
  <p:sldIdLst>
    <p:sldId xmlns:r="http://schemas.openxmlformats.org/officeDocument/2006/relationships" id="256" r:id="Rb0027c5075dc4d9e"/>
    <p:sldId xmlns:r="http://schemas.openxmlformats.org/officeDocument/2006/relationships" id="257" r:id="R5c9ee9abc2fb4492"/>
    <p:sldId xmlns:r="http://schemas.openxmlformats.org/officeDocument/2006/relationships" id="258" r:id="Ref46462705174925"/>
    <p:sldId xmlns:r="http://schemas.openxmlformats.org/officeDocument/2006/relationships" id="259" r:id="Re5f8e02718be4dbc"/>
    <p:sldId xmlns:r="http://schemas.openxmlformats.org/officeDocument/2006/relationships" id="260" r:id="R96740e6143f34358"/>
    <p:sldId xmlns:r="http://schemas.openxmlformats.org/officeDocument/2006/relationships" id="261" r:id="R2d8d342f593d4374"/>
    <p:sldId xmlns:r="http://schemas.openxmlformats.org/officeDocument/2006/relationships" id="262" r:id="Radce35f33048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f72cbdf024f07" /><Relationship Type="http://schemas.openxmlformats.org/officeDocument/2006/relationships/slide" Target="/ppt/slides/slide1.xml" Id="Rb0027c5075dc4d9e" /><Relationship Type="http://schemas.openxmlformats.org/officeDocument/2006/relationships/slide" Target="/ppt/slides/slide2.xml" Id="R5c9ee9abc2fb4492" /><Relationship Type="http://schemas.openxmlformats.org/officeDocument/2006/relationships/slide" Target="/ppt/slides/slide3.xml" Id="Ref46462705174925" /><Relationship Type="http://schemas.openxmlformats.org/officeDocument/2006/relationships/slide" Target="/ppt/slides/slide4.xml" Id="Re5f8e02718be4dbc" /><Relationship Type="http://schemas.openxmlformats.org/officeDocument/2006/relationships/slide" Target="/ppt/slides/slide5.xml" Id="R96740e6143f34358" /><Relationship Type="http://schemas.openxmlformats.org/officeDocument/2006/relationships/slide" Target="/ppt/slides/slide6.xml" Id="R2d8d342f593d4374" /><Relationship Type="http://schemas.openxmlformats.org/officeDocument/2006/relationships/slide" Target="/ppt/slides/slide7.xml" Id="Radce35f33048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6fd92b461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4a1ef17ee46ca" /><Relationship Type="http://schemas.openxmlformats.org/officeDocument/2006/relationships/theme" Target="/ppt/slideMasters/theme/theme1.xml" Id="R6056f625b1f04f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4a1ef17ee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60ffa20a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ba773bfc0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4b3b02c947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d7018b39046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9312350dd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f9952249b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5aba6cab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JLB INVEST AS ble etablert [år] og holder til i Sund I Lofoten.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8 798 230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37 450 268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LANGAAS BERNTZEN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8384 Sund I Lofoten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914 416 833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JLB INVEST AS</a:t>
            </a:r>
          </a:p>
        </p:txBody>
      </p:sp>
    </p:spTree>
  </p:cSld>
  <p:clrMapOvr>
    <a:masterClrMapping xmlns:a="http://schemas.openxmlformats.org/drawingml/2006/main"/>
  </p:clrMapOvr>
</p:sld>
</file>