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bcaf6188694c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5e720279084825"/>
  </p:sldMasterIdLst>
  <p:sldIdLst>
    <p:sldId xmlns:r="http://schemas.openxmlformats.org/officeDocument/2006/relationships" id="256" r:id="R3144876216d64194"/>
    <p:sldId xmlns:r="http://schemas.openxmlformats.org/officeDocument/2006/relationships" id="257" r:id="R2b169791ac324f7b"/>
    <p:sldId xmlns:r="http://schemas.openxmlformats.org/officeDocument/2006/relationships" id="258" r:id="R094ec4575c5c40ac"/>
    <p:sldId xmlns:r="http://schemas.openxmlformats.org/officeDocument/2006/relationships" id="259" r:id="R7e30637f749744f9"/>
    <p:sldId xmlns:r="http://schemas.openxmlformats.org/officeDocument/2006/relationships" id="260" r:id="R1faa4646741a4e22"/>
    <p:sldId xmlns:r="http://schemas.openxmlformats.org/officeDocument/2006/relationships" id="261" r:id="Rd4d5e8b651e74e46"/>
    <p:sldId xmlns:r="http://schemas.openxmlformats.org/officeDocument/2006/relationships" id="262" r:id="R1bec3fa81ab74a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5e720279084825" /><Relationship Type="http://schemas.openxmlformats.org/officeDocument/2006/relationships/slide" Target="/ppt/slides/slide1.xml" Id="R3144876216d64194" /><Relationship Type="http://schemas.openxmlformats.org/officeDocument/2006/relationships/slide" Target="/ppt/slides/slide2.xml" Id="R2b169791ac324f7b" /><Relationship Type="http://schemas.openxmlformats.org/officeDocument/2006/relationships/slide" Target="/ppt/slides/slide3.xml" Id="R094ec4575c5c40ac" /><Relationship Type="http://schemas.openxmlformats.org/officeDocument/2006/relationships/slide" Target="/ppt/slides/slide4.xml" Id="R7e30637f749744f9" /><Relationship Type="http://schemas.openxmlformats.org/officeDocument/2006/relationships/slide" Target="/ppt/slides/slide5.xml" Id="R1faa4646741a4e22" /><Relationship Type="http://schemas.openxmlformats.org/officeDocument/2006/relationships/slide" Target="/ppt/slides/slide6.xml" Id="Rd4d5e8b651e74e46" /><Relationship Type="http://schemas.openxmlformats.org/officeDocument/2006/relationships/slide" Target="/ppt/slides/slide7.xml" Id="R1bec3fa81ab74a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fd949f8a2d48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f83a7f9cf4fb9" /><Relationship Type="http://schemas.openxmlformats.org/officeDocument/2006/relationships/theme" Target="/ppt/slideMasters/theme/theme1.xml" Id="R74e8d5af180944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2f83a7f9cf4f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e29b3675b48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13444a19545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58d746d764d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1c573768c4d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f19a0ab6e46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b2a42bb6541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00ac4d18144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BLIKKFANG MEDIA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BLIKKFANG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BLIKKFANG MEDIA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BLIKKFANG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BLIKKFANG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BLIKKFANG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483 058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424 488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341 468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358 043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462 024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BLIKKFANG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 VETLE SKOGEN ODDEKALV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BLIKKFANG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Skuteviksbodene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sebastian@blikkfang-media.no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www.blikkfang-media.no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914 427 517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BLIKKFANG MEDIA AS</a:t>
            </a:r>
          </a:p>
        </p:txBody>
      </p:sp>
    </p:spTree>
  </p:cSld>
  <p:clrMapOvr>
    <a:masterClrMapping xmlns:a="http://schemas.openxmlformats.org/drawingml/2006/main"/>
  </p:clrMapOvr>
</p:sld>
</file>