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e71f49b15244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fd139b455244e5"/>
  </p:sldMasterIdLst>
  <p:sldIdLst>
    <p:sldId xmlns:r="http://schemas.openxmlformats.org/officeDocument/2006/relationships" id="256" r:id="Rdb6f850fd83b4d90"/>
    <p:sldId xmlns:r="http://schemas.openxmlformats.org/officeDocument/2006/relationships" id="257" r:id="Rc699b54f94534c0f"/>
    <p:sldId xmlns:r="http://schemas.openxmlformats.org/officeDocument/2006/relationships" id="258" r:id="R90a3684f609e464c"/>
    <p:sldId xmlns:r="http://schemas.openxmlformats.org/officeDocument/2006/relationships" id="259" r:id="R619a119d0f69458e"/>
    <p:sldId xmlns:r="http://schemas.openxmlformats.org/officeDocument/2006/relationships" id="260" r:id="R09059037756f41ca"/>
    <p:sldId xmlns:r="http://schemas.openxmlformats.org/officeDocument/2006/relationships" id="261" r:id="R78f39b4e0b744f60"/>
    <p:sldId xmlns:r="http://schemas.openxmlformats.org/officeDocument/2006/relationships" id="262" r:id="R4bff3d193b3e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d139b455244e5" /><Relationship Type="http://schemas.openxmlformats.org/officeDocument/2006/relationships/slide" Target="/ppt/slides/slide1.xml" Id="Rdb6f850fd83b4d90" /><Relationship Type="http://schemas.openxmlformats.org/officeDocument/2006/relationships/slide" Target="/ppt/slides/slide2.xml" Id="Rc699b54f94534c0f" /><Relationship Type="http://schemas.openxmlformats.org/officeDocument/2006/relationships/slide" Target="/ppt/slides/slide3.xml" Id="R90a3684f609e464c" /><Relationship Type="http://schemas.openxmlformats.org/officeDocument/2006/relationships/slide" Target="/ppt/slides/slide4.xml" Id="R619a119d0f69458e" /><Relationship Type="http://schemas.openxmlformats.org/officeDocument/2006/relationships/slide" Target="/ppt/slides/slide5.xml" Id="R09059037756f41ca" /><Relationship Type="http://schemas.openxmlformats.org/officeDocument/2006/relationships/slide" Target="/ppt/slides/slide6.xml" Id="R78f39b4e0b744f60" /><Relationship Type="http://schemas.openxmlformats.org/officeDocument/2006/relationships/slide" Target="/ppt/slides/slide7.xml" Id="R4bff3d193b3e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3da593030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ca2bdd6a84a78" /><Relationship Type="http://schemas.openxmlformats.org/officeDocument/2006/relationships/theme" Target="/ppt/slideMasters/theme/theme1.xml" Id="Rd4dd3399b42449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ca2bdd6a8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f33d0c99249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3873cc75f4a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1f892ae55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e2134b19e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a55efb47844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03b3f7afe4e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0e05891c14b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COLUMBI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COLUMBI SERVICES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22 538 561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103 213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5 345 462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COLUMBI MICRO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DATALINK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KASIMA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Tykkemyr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1597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regnskap@columbi.no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914 445 426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COLUMBI SERVICES AS</a:t>
            </a:r>
          </a:p>
        </p:txBody>
      </p:sp>
    </p:spTree>
  </p:cSld>
  <p:clrMapOvr>
    <a:masterClrMapping xmlns:a="http://schemas.openxmlformats.org/drawingml/2006/main"/>
  </p:clrMapOvr>
</p:sld>
</file>