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c52ae5c0d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c8e40a786481e"/>
  </p:sldMasterIdLst>
  <p:sldIdLst>
    <p:sldId xmlns:r="http://schemas.openxmlformats.org/officeDocument/2006/relationships" id="256" r:id="Rdbaab4672377407d"/>
    <p:sldId xmlns:r="http://schemas.openxmlformats.org/officeDocument/2006/relationships" id="257" r:id="Rb364e23ac1ec4d99"/>
    <p:sldId xmlns:r="http://schemas.openxmlformats.org/officeDocument/2006/relationships" id="258" r:id="Rf3e718e260014051"/>
    <p:sldId xmlns:r="http://schemas.openxmlformats.org/officeDocument/2006/relationships" id="259" r:id="R6ccfd1ce9d604edf"/>
    <p:sldId xmlns:r="http://schemas.openxmlformats.org/officeDocument/2006/relationships" id="260" r:id="R1073a7ca07db4e1a"/>
    <p:sldId xmlns:r="http://schemas.openxmlformats.org/officeDocument/2006/relationships" id="261" r:id="Rdfb585144ac64cfc"/>
    <p:sldId xmlns:r="http://schemas.openxmlformats.org/officeDocument/2006/relationships" id="262" r:id="R9b30573991304c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c8e40a786481e" /><Relationship Type="http://schemas.openxmlformats.org/officeDocument/2006/relationships/slide" Target="/ppt/slides/slide1.xml" Id="Rdbaab4672377407d" /><Relationship Type="http://schemas.openxmlformats.org/officeDocument/2006/relationships/slide" Target="/ppt/slides/slide2.xml" Id="Rb364e23ac1ec4d99" /><Relationship Type="http://schemas.openxmlformats.org/officeDocument/2006/relationships/slide" Target="/ppt/slides/slide3.xml" Id="Rf3e718e260014051" /><Relationship Type="http://schemas.openxmlformats.org/officeDocument/2006/relationships/slide" Target="/ppt/slides/slide4.xml" Id="R6ccfd1ce9d604edf" /><Relationship Type="http://schemas.openxmlformats.org/officeDocument/2006/relationships/slide" Target="/ppt/slides/slide5.xml" Id="R1073a7ca07db4e1a" /><Relationship Type="http://schemas.openxmlformats.org/officeDocument/2006/relationships/slide" Target="/ppt/slides/slide6.xml" Id="Rdfb585144ac64cfc" /><Relationship Type="http://schemas.openxmlformats.org/officeDocument/2006/relationships/slide" Target="/ppt/slides/slide7.xml" Id="R9b30573991304c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e09c7eb8f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0f4aadf314518" /><Relationship Type="http://schemas.openxmlformats.org/officeDocument/2006/relationships/theme" Target="/ppt/slideMasters/theme/theme1.xml" Id="R02ac6d6f6b514c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70f4aadf31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014e0203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98b426172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533e88054b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2345d6952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841d67f63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ea2b9d1347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c68ea993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EMOBILITY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EMOBILITY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8 538 246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1 754 908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KATRIN BLOMVIK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 ARNE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NUSTAD FINN HELGE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914 446 856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EMOBILITY AS</a:t>
            </a:r>
          </a:p>
        </p:txBody>
      </p:sp>
    </p:spTree>
  </p:cSld>
  <p:clrMapOvr>
    <a:masterClrMapping xmlns:a="http://schemas.openxmlformats.org/drawingml/2006/main"/>
  </p:clrMapOvr>
</p:sld>
</file>