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f272f8ea1d43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5f889f5bd24e32"/>
  </p:sldMasterIdLst>
  <p:sldIdLst>
    <p:sldId xmlns:r="http://schemas.openxmlformats.org/officeDocument/2006/relationships" id="256" r:id="Rf284d204d3c64250"/>
    <p:sldId xmlns:r="http://schemas.openxmlformats.org/officeDocument/2006/relationships" id="257" r:id="R367aa77300154970"/>
    <p:sldId xmlns:r="http://schemas.openxmlformats.org/officeDocument/2006/relationships" id="258" r:id="Rcaada55fe62d4ca6"/>
    <p:sldId xmlns:r="http://schemas.openxmlformats.org/officeDocument/2006/relationships" id="259" r:id="R9f260300934147c7"/>
    <p:sldId xmlns:r="http://schemas.openxmlformats.org/officeDocument/2006/relationships" id="260" r:id="R28c684f6c8e74207"/>
    <p:sldId xmlns:r="http://schemas.openxmlformats.org/officeDocument/2006/relationships" id="261" r:id="R79c6f8e771ea49d8"/>
    <p:sldId xmlns:r="http://schemas.openxmlformats.org/officeDocument/2006/relationships" id="262" r:id="R6bbb63624f0046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5f889f5bd24e32" /><Relationship Type="http://schemas.openxmlformats.org/officeDocument/2006/relationships/slide" Target="/ppt/slides/slide1.xml" Id="Rf284d204d3c64250" /><Relationship Type="http://schemas.openxmlformats.org/officeDocument/2006/relationships/slide" Target="/ppt/slides/slide2.xml" Id="R367aa77300154970" /><Relationship Type="http://schemas.openxmlformats.org/officeDocument/2006/relationships/slide" Target="/ppt/slides/slide3.xml" Id="Rcaada55fe62d4ca6" /><Relationship Type="http://schemas.openxmlformats.org/officeDocument/2006/relationships/slide" Target="/ppt/slides/slide4.xml" Id="R9f260300934147c7" /><Relationship Type="http://schemas.openxmlformats.org/officeDocument/2006/relationships/slide" Target="/ppt/slides/slide5.xml" Id="R28c684f6c8e74207" /><Relationship Type="http://schemas.openxmlformats.org/officeDocument/2006/relationships/slide" Target="/ppt/slides/slide6.xml" Id="R79c6f8e771ea49d8" /><Relationship Type="http://schemas.openxmlformats.org/officeDocument/2006/relationships/slide" Target="/ppt/slides/slide7.xml" Id="R6bbb63624f0046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f6ae451ab64f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64b164e6b4047" /><Relationship Type="http://schemas.openxmlformats.org/officeDocument/2006/relationships/theme" Target="/ppt/slideMasters/theme/theme1.xml" Id="R2d34b5c1159045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264b164e6b40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4cd1ff7064d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176abb3d041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6480cfaf747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3bdd2be0b24c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f42d8d4b441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21cb534224d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1d43c93294c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EKSOS EXPRESS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EKSOS EXPRESS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EKSOS EXPRESS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EKSOS EXPRESS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EKSOS EXPRESS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EKSOS EXPRESS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4 432 102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64 535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−404 712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−1 007 349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599 868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EKSOS EXPRESS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PAVEL JERMILKIN  –  31,0 %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SVEIN-OLAV AUDESTAD LUNDBERG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KJEDEDRIFT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EKSOS PLUSS AS  –  13,0 %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HQ HOLDING AS  –  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EKSOS EXPRESS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Teglveien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85 90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ski@svendsen-eksos.no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www.svendseneksos.no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914 449 715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EKSOS EXPRESS AS</a:t>
            </a:r>
          </a:p>
        </p:txBody>
      </p:sp>
    </p:spTree>
  </p:cSld>
  <p:clrMapOvr>
    <a:masterClrMapping xmlns:a="http://schemas.openxmlformats.org/drawingml/2006/main"/>
  </p:clrMapOvr>
</p:sld>
</file>