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8678b5781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1c58259534dd4"/>
  </p:sldMasterIdLst>
  <p:sldIdLst>
    <p:sldId xmlns:r="http://schemas.openxmlformats.org/officeDocument/2006/relationships" id="256" r:id="R0423d0e3ca52451e"/>
    <p:sldId xmlns:r="http://schemas.openxmlformats.org/officeDocument/2006/relationships" id="257" r:id="Rc88de37695b74ef5"/>
    <p:sldId xmlns:r="http://schemas.openxmlformats.org/officeDocument/2006/relationships" id="258" r:id="Re54ff685eaa84609"/>
    <p:sldId xmlns:r="http://schemas.openxmlformats.org/officeDocument/2006/relationships" id="259" r:id="Rd0b87ec3ef7f4e2d"/>
    <p:sldId xmlns:r="http://schemas.openxmlformats.org/officeDocument/2006/relationships" id="260" r:id="R4ec1fff061ad416f"/>
    <p:sldId xmlns:r="http://schemas.openxmlformats.org/officeDocument/2006/relationships" id="261" r:id="R53bbf4791d624dd0"/>
    <p:sldId xmlns:r="http://schemas.openxmlformats.org/officeDocument/2006/relationships" id="262" r:id="R8ee4c4d5c8a4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1c58259534dd4" /><Relationship Type="http://schemas.openxmlformats.org/officeDocument/2006/relationships/slide" Target="/ppt/slides/slide1.xml" Id="R0423d0e3ca52451e" /><Relationship Type="http://schemas.openxmlformats.org/officeDocument/2006/relationships/slide" Target="/ppt/slides/slide2.xml" Id="Rc88de37695b74ef5" /><Relationship Type="http://schemas.openxmlformats.org/officeDocument/2006/relationships/slide" Target="/ppt/slides/slide3.xml" Id="Re54ff685eaa84609" /><Relationship Type="http://schemas.openxmlformats.org/officeDocument/2006/relationships/slide" Target="/ppt/slides/slide4.xml" Id="Rd0b87ec3ef7f4e2d" /><Relationship Type="http://schemas.openxmlformats.org/officeDocument/2006/relationships/slide" Target="/ppt/slides/slide5.xml" Id="R4ec1fff061ad416f" /><Relationship Type="http://schemas.openxmlformats.org/officeDocument/2006/relationships/slide" Target="/ppt/slides/slide6.xml" Id="R53bbf4791d624dd0" /><Relationship Type="http://schemas.openxmlformats.org/officeDocument/2006/relationships/slide" Target="/ppt/slides/slide7.xml" Id="R8ee4c4d5c8a4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8b7da254e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8ac2742e4bd7" /><Relationship Type="http://schemas.openxmlformats.org/officeDocument/2006/relationships/theme" Target="/ppt/slideMasters/theme/theme1.xml" Id="R2dac30e1c095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e8ac2742e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15414c67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7fbbdc4e6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2bcf1a62e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e809e46d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4c53410e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46385cac46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7cc6cdff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