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55885286794e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be499cd1aa4158"/>
  </p:sldMasterIdLst>
  <p:sldIdLst>
    <p:sldId xmlns:r="http://schemas.openxmlformats.org/officeDocument/2006/relationships" id="256" r:id="Rb5d172a2d15b4b0a"/>
    <p:sldId xmlns:r="http://schemas.openxmlformats.org/officeDocument/2006/relationships" id="257" r:id="Ra74ff4731b984585"/>
    <p:sldId xmlns:r="http://schemas.openxmlformats.org/officeDocument/2006/relationships" id="258" r:id="R33018f34797047ec"/>
    <p:sldId xmlns:r="http://schemas.openxmlformats.org/officeDocument/2006/relationships" id="259" r:id="Rf5a41b3908294a82"/>
    <p:sldId xmlns:r="http://schemas.openxmlformats.org/officeDocument/2006/relationships" id="260" r:id="R9c9769d5d16b4f50"/>
    <p:sldId xmlns:r="http://schemas.openxmlformats.org/officeDocument/2006/relationships" id="261" r:id="R6ffba688838d4302"/>
    <p:sldId xmlns:r="http://schemas.openxmlformats.org/officeDocument/2006/relationships" id="262" r:id="R629f2bf4e99348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e499cd1aa4158" /><Relationship Type="http://schemas.openxmlformats.org/officeDocument/2006/relationships/slide" Target="/ppt/slides/slide1.xml" Id="Rb5d172a2d15b4b0a" /><Relationship Type="http://schemas.openxmlformats.org/officeDocument/2006/relationships/slide" Target="/ppt/slides/slide2.xml" Id="Ra74ff4731b984585" /><Relationship Type="http://schemas.openxmlformats.org/officeDocument/2006/relationships/slide" Target="/ppt/slides/slide3.xml" Id="R33018f34797047ec" /><Relationship Type="http://schemas.openxmlformats.org/officeDocument/2006/relationships/slide" Target="/ppt/slides/slide4.xml" Id="Rf5a41b3908294a82" /><Relationship Type="http://schemas.openxmlformats.org/officeDocument/2006/relationships/slide" Target="/ppt/slides/slide5.xml" Id="R9c9769d5d16b4f50" /><Relationship Type="http://schemas.openxmlformats.org/officeDocument/2006/relationships/slide" Target="/ppt/slides/slide6.xml" Id="R6ffba688838d4302" /><Relationship Type="http://schemas.openxmlformats.org/officeDocument/2006/relationships/slide" Target="/ppt/slides/slide7.xml" Id="R629f2bf4e99348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da26b64d04c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02f5022dc461d" /><Relationship Type="http://schemas.openxmlformats.org/officeDocument/2006/relationships/theme" Target="/ppt/slideMasters/theme/theme1.xml" Id="R29ac323e08d2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602f5022dc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cc75f5e1342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0bb9e6b1e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5b171f2374c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59832b94443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e5eb27ef8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b5e70efb54d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004d85bc545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LUNDTEIGEN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LUNDTEIGEN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−860 640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19 933 863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ALEKSANDER LUNDTEIGEN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LUNDTEIGEN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914 468 310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LUNDTEIGEN AS</a:t>
            </a:r>
          </a:p>
        </p:txBody>
      </p:sp>
    </p:spTree>
  </p:cSld>
  <p:clrMapOvr>
    <a:masterClrMapping xmlns:a="http://schemas.openxmlformats.org/drawingml/2006/main"/>
  </p:clrMapOvr>
</p:sld>
</file>