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19460979304e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af07d733584ce5"/>
  </p:sldMasterIdLst>
  <p:sldIdLst>
    <p:sldId xmlns:r="http://schemas.openxmlformats.org/officeDocument/2006/relationships" id="256" r:id="Rc875b3063f564d80"/>
    <p:sldId xmlns:r="http://schemas.openxmlformats.org/officeDocument/2006/relationships" id="257" r:id="R2521bc768c9b4d29"/>
    <p:sldId xmlns:r="http://schemas.openxmlformats.org/officeDocument/2006/relationships" id="258" r:id="R8ccdc824becd44f9"/>
    <p:sldId xmlns:r="http://schemas.openxmlformats.org/officeDocument/2006/relationships" id="259" r:id="Rbc2732422b1a48d3"/>
    <p:sldId xmlns:r="http://schemas.openxmlformats.org/officeDocument/2006/relationships" id="260" r:id="R1b0d0a3531ba4c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af07d733584ce5" /><Relationship Type="http://schemas.openxmlformats.org/officeDocument/2006/relationships/slide" Target="/ppt/slides/slide1.xml" Id="Rc875b3063f564d80" /><Relationship Type="http://schemas.openxmlformats.org/officeDocument/2006/relationships/slide" Target="/ppt/slides/slide2.xml" Id="R2521bc768c9b4d29" /><Relationship Type="http://schemas.openxmlformats.org/officeDocument/2006/relationships/slide" Target="/ppt/slides/slide3.xml" Id="R8ccdc824becd44f9" /><Relationship Type="http://schemas.openxmlformats.org/officeDocument/2006/relationships/slide" Target="/ppt/slides/slide4.xml" Id="Rbc2732422b1a48d3" /><Relationship Type="http://schemas.openxmlformats.org/officeDocument/2006/relationships/slide" Target="/ppt/slides/slide5.xml" Id="R1b0d0a3531ba4c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b7c4d12c6548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e47ee6c47433a" /><Relationship Type="http://schemas.openxmlformats.org/officeDocument/2006/relationships/theme" Target="/ppt/slideMasters/theme/theme1.xml" Id="R58a9251ee6cb4a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ee47ee6c4743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db1e9e9064f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64673e4b74a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07584bcb947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05418ac5e4a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f2758b1ed44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SALONG RIMA RIMA PETRUSKIENE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SALONG RIMA RIMA PETRUSKIENE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SALONG RIMA RIMA PETRUSKIENE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SALONG RIMA RIMA PETRUSKIENE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SALONG RIMA RIMA PETRUSKIENE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SALONG RIMA RIMA PETRUSKIENE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Oldervikvei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rimamindaugas@gmail.com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914 469 430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SALONG RIMA RIMA PETRUSKIENE</a:t>
            </a:r>
          </a:p>
        </p:txBody>
      </p:sp>
    </p:spTree>
  </p:cSld>
  <p:clrMapOvr>
    <a:masterClrMapping xmlns:a="http://schemas.openxmlformats.org/drawingml/2006/main"/>
  </p:clrMapOvr>
</p:sld>
</file>