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12103a74604a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bed7d125fe4b2c"/>
  </p:sldMasterIdLst>
  <p:sldIdLst>
    <p:sldId xmlns:r="http://schemas.openxmlformats.org/officeDocument/2006/relationships" id="256" r:id="R3bccb1462bd6463d"/>
    <p:sldId xmlns:r="http://schemas.openxmlformats.org/officeDocument/2006/relationships" id="257" r:id="R4d279ca746434e0e"/>
    <p:sldId xmlns:r="http://schemas.openxmlformats.org/officeDocument/2006/relationships" id="258" r:id="Rbc17d12a66984edd"/>
    <p:sldId xmlns:r="http://schemas.openxmlformats.org/officeDocument/2006/relationships" id="259" r:id="R1dc3aec2ae0a4ae5"/>
    <p:sldId xmlns:r="http://schemas.openxmlformats.org/officeDocument/2006/relationships" id="260" r:id="R91d62acfa1ee4c43"/>
    <p:sldId xmlns:r="http://schemas.openxmlformats.org/officeDocument/2006/relationships" id="261" r:id="R2c7f9123d65441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bed7d125fe4b2c" /><Relationship Type="http://schemas.openxmlformats.org/officeDocument/2006/relationships/slide" Target="/ppt/slides/slide1.xml" Id="R3bccb1462bd6463d" /><Relationship Type="http://schemas.openxmlformats.org/officeDocument/2006/relationships/slide" Target="/ppt/slides/slide2.xml" Id="R4d279ca746434e0e" /><Relationship Type="http://schemas.openxmlformats.org/officeDocument/2006/relationships/slide" Target="/ppt/slides/slide3.xml" Id="Rbc17d12a66984edd" /><Relationship Type="http://schemas.openxmlformats.org/officeDocument/2006/relationships/slide" Target="/ppt/slides/slide4.xml" Id="R1dc3aec2ae0a4ae5" /><Relationship Type="http://schemas.openxmlformats.org/officeDocument/2006/relationships/slide" Target="/ppt/slides/slide5.xml" Id="R91d62acfa1ee4c43" /><Relationship Type="http://schemas.openxmlformats.org/officeDocument/2006/relationships/slide" Target="/ppt/slides/slide6.xml" Id="R2c7f9123d65441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1063595c584f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c06b08a2d434f" /><Relationship Type="http://schemas.openxmlformats.org/officeDocument/2006/relationships/theme" Target="/ppt/slideMasters/theme/theme1.xml" Id="Rac8404523f4347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2c06b08a2d43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19329e1a84a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399f69a294e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8b007fe1343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56099002345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dc6b720ba41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1cc726c9149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ARM-INVEST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Vålerstuen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2436 Våler I Solør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914 475 155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ARM-INVEST AS</a:t>
            </a:r>
          </a:p>
        </p:txBody>
      </p:sp>
    </p:spTree>
  </p:cSld>
  <p:clrMapOvr>
    <a:masterClrMapping xmlns:a="http://schemas.openxmlformats.org/drawingml/2006/main"/>
  </p:clrMapOvr>
</p:sld>
</file>