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90d18fd51548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16b1b7d40643b2"/>
  </p:sldMasterIdLst>
  <p:sldIdLst>
    <p:sldId xmlns:r="http://schemas.openxmlformats.org/officeDocument/2006/relationships" id="256" r:id="R90c71c25f7ba44af"/>
    <p:sldId xmlns:r="http://schemas.openxmlformats.org/officeDocument/2006/relationships" id="257" r:id="Re6d40c74af994bb1"/>
    <p:sldId xmlns:r="http://schemas.openxmlformats.org/officeDocument/2006/relationships" id="258" r:id="Rcf7314e684194010"/>
    <p:sldId xmlns:r="http://schemas.openxmlformats.org/officeDocument/2006/relationships" id="259" r:id="R7896008a332b4a17"/>
    <p:sldId xmlns:r="http://schemas.openxmlformats.org/officeDocument/2006/relationships" id="260" r:id="R63ca21688fc94722"/>
    <p:sldId xmlns:r="http://schemas.openxmlformats.org/officeDocument/2006/relationships" id="261" r:id="Rc76dab3cb3f144ad"/>
    <p:sldId xmlns:r="http://schemas.openxmlformats.org/officeDocument/2006/relationships" id="262" r:id="R269fe460570d48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16b1b7d40643b2" /><Relationship Type="http://schemas.openxmlformats.org/officeDocument/2006/relationships/slide" Target="/ppt/slides/slide1.xml" Id="R90c71c25f7ba44af" /><Relationship Type="http://schemas.openxmlformats.org/officeDocument/2006/relationships/slide" Target="/ppt/slides/slide2.xml" Id="Re6d40c74af994bb1" /><Relationship Type="http://schemas.openxmlformats.org/officeDocument/2006/relationships/slide" Target="/ppt/slides/slide3.xml" Id="Rcf7314e684194010" /><Relationship Type="http://schemas.openxmlformats.org/officeDocument/2006/relationships/slide" Target="/ppt/slides/slide4.xml" Id="R7896008a332b4a17" /><Relationship Type="http://schemas.openxmlformats.org/officeDocument/2006/relationships/slide" Target="/ppt/slides/slide5.xml" Id="R63ca21688fc94722" /><Relationship Type="http://schemas.openxmlformats.org/officeDocument/2006/relationships/slide" Target="/ppt/slides/slide6.xml" Id="Rc76dab3cb3f144ad" /><Relationship Type="http://schemas.openxmlformats.org/officeDocument/2006/relationships/slide" Target="/ppt/slides/slide7.xml" Id="R269fe460570d48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fe5be82afa48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b6b224eb44419" /><Relationship Type="http://schemas.openxmlformats.org/officeDocument/2006/relationships/theme" Target="/ppt/slideMasters/theme/theme1.xml" Id="R068d9b73eed04c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7b6b224eb444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838e382e346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b6e2b6ecf4a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1a530865a4b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80231f16642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9bac9b80b4f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9fbb440814d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d766890794a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ARM-INVEST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ARM-INVEST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ARM-INVEST AS ble etablert [år] og holder til i Våler I Solør.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ARM-INVEST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ARM-INVEST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ARM-INVEST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457 396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1 169 953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953 340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551 385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6 911 635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ARM-INVEST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MOBAKK ARNE ROGER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ARM-INVEST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Vålerstuen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2436 Våler I Solør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914 475 155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ARM-INVEST AS</a:t>
            </a:r>
          </a:p>
        </p:txBody>
      </p:sp>
    </p:spTree>
  </p:cSld>
  <p:clrMapOvr>
    <a:masterClrMapping xmlns:a="http://schemas.openxmlformats.org/drawingml/2006/main"/>
  </p:clrMapOvr>
</p:sld>
</file>