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fe62be8b6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7a1c06515486b"/>
  </p:sldMasterIdLst>
  <p:sldIdLst>
    <p:sldId xmlns:r="http://schemas.openxmlformats.org/officeDocument/2006/relationships" id="256" r:id="Rff3252802f434358"/>
    <p:sldId xmlns:r="http://schemas.openxmlformats.org/officeDocument/2006/relationships" id="257" r:id="R7840fafe33694df5"/>
    <p:sldId xmlns:r="http://schemas.openxmlformats.org/officeDocument/2006/relationships" id="258" r:id="R35a467b16a584eea"/>
    <p:sldId xmlns:r="http://schemas.openxmlformats.org/officeDocument/2006/relationships" id="259" r:id="R3cbba46b72d64c6d"/>
    <p:sldId xmlns:r="http://schemas.openxmlformats.org/officeDocument/2006/relationships" id="260" r:id="R90ce2db8b89a4ce6"/>
    <p:sldId xmlns:r="http://schemas.openxmlformats.org/officeDocument/2006/relationships" id="261" r:id="Rb100b43778d34734"/>
    <p:sldId xmlns:r="http://schemas.openxmlformats.org/officeDocument/2006/relationships" id="262" r:id="R97432124e72a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7a1c06515486b" /><Relationship Type="http://schemas.openxmlformats.org/officeDocument/2006/relationships/slide" Target="/ppt/slides/slide1.xml" Id="Rff3252802f434358" /><Relationship Type="http://schemas.openxmlformats.org/officeDocument/2006/relationships/slide" Target="/ppt/slides/slide2.xml" Id="R7840fafe33694df5" /><Relationship Type="http://schemas.openxmlformats.org/officeDocument/2006/relationships/slide" Target="/ppt/slides/slide3.xml" Id="R35a467b16a584eea" /><Relationship Type="http://schemas.openxmlformats.org/officeDocument/2006/relationships/slide" Target="/ppt/slides/slide4.xml" Id="R3cbba46b72d64c6d" /><Relationship Type="http://schemas.openxmlformats.org/officeDocument/2006/relationships/slide" Target="/ppt/slides/slide5.xml" Id="R90ce2db8b89a4ce6" /><Relationship Type="http://schemas.openxmlformats.org/officeDocument/2006/relationships/slide" Target="/ppt/slides/slide6.xml" Id="Rb100b43778d34734" /><Relationship Type="http://schemas.openxmlformats.org/officeDocument/2006/relationships/slide" Target="/ppt/slides/slide7.xml" Id="R97432124e72a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1e2a20ece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24e19aa149b8" /><Relationship Type="http://schemas.openxmlformats.org/officeDocument/2006/relationships/theme" Target="/ppt/slideMasters/theme/theme1.xml" Id="R5a29d9485675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824e19aa1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3f244be6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57a3635f7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1b8a64c2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f5700048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75683cad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a8be1baa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12fc6fa0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TML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5 973 691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MELBY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Bergsbygdavegen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914 483 867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TML INVEST AS</a:t>
            </a:r>
          </a:p>
        </p:txBody>
      </p:sp>
    </p:spTree>
  </p:cSld>
  <p:clrMapOvr>
    <a:masterClrMapping xmlns:a="http://schemas.openxmlformats.org/drawingml/2006/main"/>
  </p:clrMapOvr>
</p:sld>
</file>