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512ea408e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a7266eb604825"/>
  </p:sldMasterIdLst>
  <p:sldIdLst>
    <p:sldId xmlns:r="http://schemas.openxmlformats.org/officeDocument/2006/relationships" id="256" r:id="R0ca93ebd68d34ae8"/>
    <p:sldId xmlns:r="http://schemas.openxmlformats.org/officeDocument/2006/relationships" id="257" r:id="R8a77e3843cf84ae5"/>
    <p:sldId xmlns:r="http://schemas.openxmlformats.org/officeDocument/2006/relationships" id="258" r:id="R5eadf7b9dba74ee2"/>
    <p:sldId xmlns:r="http://schemas.openxmlformats.org/officeDocument/2006/relationships" id="259" r:id="R3c95df0995fb44a5"/>
    <p:sldId xmlns:r="http://schemas.openxmlformats.org/officeDocument/2006/relationships" id="260" r:id="R5939eb2fc70b4a84"/>
    <p:sldId xmlns:r="http://schemas.openxmlformats.org/officeDocument/2006/relationships" id="261" r:id="R88961a86c30f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a7266eb604825" /><Relationship Type="http://schemas.openxmlformats.org/officeDocument/2006/relationships/slide" Target="/ppt/slides/slide1.xml" Id="R0ca93ebd68d34ae8" /><Relationship Type="http://schemas.openxmlformats.org/officeDocument/2006/relationships/slide" Target="/ppt/slides/slide2.xml" Id="R8a77e3843cf84ae5" /><Relationship Type="http://schemas.openxmlformats.org/officeDocument/2006/relationships/slide" Target="/ppt/slides/slide3.xml" Id="R5eadf7b9dba74ee2" /><Relationship Type="http://schemas.openxmlformats.org/officeDocument/2006/relationships/slide" Target="/ppt/slides/slide4.xml" Id="R3c95df0995fb44a5" /><Relationship Type="http://schemas.openxmlformats.org/officeDocument/2006/relationships/slide" Target="/ppt/slides/slide5.xml" Id="R5939eb2fc70b4a84" /><Relationship Type="http://schemas.openxmlformats.org/officeDocument/2006/relationships/slide" Target="/ppt/slides/slide6.xml" Id="R88961a86c30f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c49fbace2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0ba6f013d4d6b" /><Relationship Type="http://schemas.openxmlformats.org/officeDocument/2006/relationships/theme" Target="/ppt/slideMasters/theme/theme1.xml" Id="Rfbcaa23ccbb043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0ba6f013d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530d2efe9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7ff4810e7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c96a1f67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0a30a82384f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fe9a71856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4fe4343e49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Meteorveien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914 487 536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