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824f6ededd4a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249c023bf34e8e"/>
  </p:sldMasterIdLst>
  <p:sldIdLst>
    <p:sldId xmlns:r="http://schemas.openxmlformats.org/officeDocument/2006/relationships" id="256" r:id="Rb8214406e5e44bb5"/>
    <p:sldId xmlns:r="http://schemas.openxmlformats.org/officeDocument/2006/relationships" id="257" r:id="Raa6700d4ed11446e"/>
    <p:sldId xmlns:r="http://schemas.openxmlformats.org/officeDocument/2006/relationships" id="258" r:id="R2d7757fdebf94a2e"/>
    <p:sldId xmlns:r="http://schemas.openxmlformats.org/officeDocument/2006/relationships" id="259" r:id="R9776a4e7c9344c9a"/>
    <p:sldId xmlns:r="http://schemas.openxmlformats.org/officeDocument/2006/relationships" id="260" r:id="R3530aab629674437"/>
    <p:sldId xmlns:r="http://schemas.openxmlformats.org/officeDocument/2006/relationships" id="261" r:id="R3f4c3c3b267747a3"/>
    <p:sldId xmlns:r="http://schemas.openxmlformats.org/officeDocument/2006/relationships" id="262" r:id="R13b6ea5b9bba45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49c023bf34e8e" /><Relationship Type="http://schemas.openxmlformats.org/officeDocument/2006/relationships/slide" Target="/ppt/slides/slide1.xml" Id="Rb8214406e5e44bb5" /><Relationship Type="http://schemas.openxmlformats.org/officeDocument/2006/relationships/slide" Target="/ppt/slides/slide2.xml" Id="Raa6700d4ed11446e" /><Relationship Type="http://schemas.openxmlformats.org/officeDocument/2006/relationships/slide" Target="/ppt/slides/slide3.xml" Id="R2d7757fdebf94a2e" /><Relationship Type="http://schemas.openxmlformats.org/officeDocument/2006/relationships/slide" Target="/ppt/slides/slide4.xml" Id="R9776a4e7c9344c9a" /><Relationship Type="http://schemas.openxmlformats.org/officeDocument/2006/relationships/slide" Target="/ppt/slides/slide5.xml" Id="R3530aab629674437" /><Relationship Type="http://schemas.openxmlformats.org/officeDocument/2006/relationships/slide" Target="/ppt/slides/slide6.xml" Id="R3f4c3c3b267747a3" /><Relationship Type="http://schemas.openxmlformats.org/officeDocument/2006/relationships/slide" Target="/ppt/slides/slide7.xml" Id="R13b6ea5b9bba45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8189f2a2d40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b2749ddb9461f" /><Relationship Type="http://schemas.openxmlformats.org/officeDocument/2006/relationships/theme" Target="/ppt/slideMasters/theme/theme1.xml" Id="R19215d2907af47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4b2749ddb946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8631bd57949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a978261ed44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fd1d7437749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019d5a2b84f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46b5f354641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081799d9247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e0a4426b04e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EMILY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EMILY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2 253 099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2 268 195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THJØMØE CHARLOTTE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Meteorveien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914 487 536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EMILY INVEST AS</a:t>
            </a:r>
          </a:p>
        </p:txBody>
      </p:sp>
    </p:spTree>
  </p:cSld>
  <p:clrMapOvr>
    <a:masterClrMapping xmlns:a="http://schemas.openxmlformats.org/drawingml/2006/main"/>
  </p:clrMapOvr>
</p:sld>
</file>