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594b15c35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323438070a4bde"/>
  </p:sldMasterIdLst>
  <p:sldIdLst>
    <p:sldId xmlns:r="http://schemas.openxmlformats.org/officeDocument/2006/relationships" id="256" r:id="R09193434579e4a2b"/>
    <p:sldId xmlns:r="http://schemas.openxmlformats.org/officeDocument/2006/relationships" id="257" r:id="R30ee8643e5fb4810"/>
    <p:sldId xmlns:r="http://schemas.openxmlformats.org/officeDocument/2006/relationships" id="258" r:id="R5f76481cb8664b39"/>
    <p:sldId xmlns:r="http://schemas.openxmlformats.org/officeDocument/2006/relationships" id="259" r:id="R69b0497102ba46cd"/>
    <p:sldId xmlns:r="http://schemas.openxmlformats.org/officeDocument/2006/relationships" id="260" r:id="Rae5614213edc4d7c"/>
    <p:sldId xmlns:r="http://schemas.openxmlformats.org/officeDocument/2006/relationships" id="261" r:id="R8e7ca39eb444419b"/>
    <p:sldId xmlns:r="http://schemas.openxmlformats.org/officeDocument/2006/relationships" id="262" r:id="R0f4c77d07b88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23438070a4bde" /><Relationship Type="http://schemas.openxmlformats.org/officeDocument/2006/relationships/slide" Target="/ppt/slides/slide1.xml" Id="R09193434579e4a2b" /><Relationship Type="http://schemas.openxmlformats.org/officeDocument/2006/relationships/slide" Target="/ppt/slides/slide2.xml" Id="R30ee8643e5fb4810" /><Relationship Type="http://schemas.openxmlformats.org/officeDocument/2006/relationships/slide" Target="/ppt/slides/slide3.xml" Id="R5f76481cb8664b39" /><Relationship Type="http://schemas.openxmlformats.org/officeDocument/2006/relationships/slide" Target="/ppt/slides/slide4.xml" Id="R69b0497102ba46cd" /><Relationship Type="http://schemas.openxmlformats.org/officeDocument/2006/relationships/slide" Target="/ppt/slides/slide5.xml" Id="Rae5614213edc4d7c" /><Relationship Type="http://schemas.openxmlformats.org/officeDocument/2006/relationships/slide" Target="/ppt/slides/slide6.xml" Id="R8e7ca39eb444419b" /><Relationship Type="http://schemas.openxmlformats.org/officeDocument/2006/relationships/slide" Target="/ppt/slides/slide7.xml" Id="R0f4c77d07b88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5c703f27245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7c21f5eaf4283" /><Relationship Type="http://schemas.openxmlformats.org/officeDocument/2006/relationships/theme" Target="/ppt/slideMasters/theme/theme1.xml" Id="R770229101c9740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c7c21f5eaf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f2ec9fde442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fb8a17578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027b04f5f4c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0be440edc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d677a919644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90ce60af744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efa1fe4de4d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COLOSSEUMKLINIKKEN MEDISINSKE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COLOSSEUMKLINIKKEN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COLOSSEUMKLINIKKEN MEDISINSKE SENTER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COLOSSEUMKLINIKKEN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COLOSSEUMKLINIKKEN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COLOSSEUMKLINIKKEN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42 507 462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1 393 488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4 554 991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16 888 647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COLOSSEUMKLINIKKEN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GULLESTAD MEDISINSKE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NORMOG TRADING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COLOSSEUMKLINIKKEN MEDISINSKE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914 491 908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COLOSSEUMKLINIKKEN MEDISINSKE SENTER AS</a:t>
            </a:r>
          </a:p>
        </p:txBody>
      </p:sp>
    </p:spTree>
  </p:cSld>
  <p:clrMapOvr>
    <a:masterClrMapping xmlns:a="http://schemas.openxmlformats.org/drawingml/2006/main"/>
  </p:clrMapOvr>
</p:sld>
</file>