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0c3883735043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67422c7a9f44e2"/>
  </p:sldMasterIdLst>
  <p:sldIdLst>
    <p:sldId xmlns:r="http://schemas.openxmlformats.org/officeDocument/2006/relationships" id="256" r:id="Re1223de042e04a7d"/>
    <p:sldId xmlns:r="http://schemas.openxmlformats.org/officeDocument/2006/relationships" id="257" r:id="R02e78eb34cfc486b"/>
    <p:sldId xmlns:r="http://schemas.openxmlformats.org/officeDocument/2006/relationships" id="258" r:id="R02fac709790a4f66"/>
    <p:sldId xmlns:r="http://schemas.openxmlformats.org/officeDocument/2006/relationships" id="259" r:id="Rec43dd2947244e62"/>
    <p:sldId xmlns:r="http://schemas.openxmlformats.org/officeDocument/2006/relationships" id="260" r:id="R6b00613f7b6d4531"/>
    <p:sldId xmlns:r="http://schemas.openxmlformats.org/officeDocument/2006/relationships" id="261" r:id="Rc7443248ee3b4f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7422c7a9f44e2" /><Relationship Type="http://schemas.openxmlformats.org/officeDocument/2006/relationships/slide" Target="/ppt/slides/slide1.xml" Id="Re1223de042e04a7d" /><Relationship Type="http://schemas.openxmlformats.org/officeDocument/2006/relationships/slide" Target="/ppt/slides/slide2.xml" Id="R02e78eb34cfc486b" /><Relationship Type="http://schemas.openxmlformats.org/officeDocument/2006/relationships/slide" Target="/ppt/slides/slide3.xml" Id="R02fac709790a4f66" /><Relationship Type="http://schemas.openxmlformats.org/officeDocument/2006/relationships/slide" Target="/ppt/slides/slide4.xml" Id="Rec43dd2947244e62" /><Relationship Type="http://schemas.openxmlformats.org/officeDocument/2006/relationships/slide" Target="/ppt/slides/slide5.xml" Id="R6b00613f7b6d4531" /><Relationship Type="http://schemas.openxmlformats.org/officeDocument/2006/relationships/slide" Target="/ppt/slides/slide6.xml" Id="Rc7443248ee3b4f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2f868e02c41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fab41efbf42cd" /><Relationship Type="http://schemas.openxmlformats.org/officeDocument/2006/relationships/theme" Target="/ppt/slideMasters/theme/theme1.xml" Id="R9cd04a9fc7b643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0fab41efbf42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5f535e66149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2e2300c774e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8ac932fd347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5c6154b0e47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5632f1c1447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eabd55e164b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ASTRUPS ALLMENNYTTIGE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ASTRUPS ALLMENNYTTIGE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ASTRUPS ALLMENNYTTIGE STIFTELSE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ASTRUPS ALLMENNYTTIGE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ASTRUPS ALLMENNYTTIGE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ASTRUPS ALLMENNYTTIGE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34 778 000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19 082 000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19 082 000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178 284 000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201 695 000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ASTRUPS ALLMENNYTTIGE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88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914 514 010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ASTRUPS ALLMENNYTTIGE STIFTELSE</a:t>
            </a:r>
          </a:p>
        </p:txBody>
      </p:sp>
    </p:spTree>
  </p:cSld>
  <p:clrMapOvr>
    <a:masterClrMapping xmlns:a="http://schemas.openxmlformats.org/drawingml/2006/main"/>
  </p:clrMapOvr>
</p:sld>
</file>