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0d3fd32ffe49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51b77d9d834616"/>
  </p:sldMasterIdLst>
  <p:sldIdLst>
    <p:sldId xmlns:r="http://schemas.openxmlformats.org/officeDocument/2006/relationships" id="256" r:id="Rdeb842a7ad4241ce"/>
    <p:sldId xmlns:r="http://schemas.openxmlformats.org/officeDocument/2006/relationships" id="257" r:id="R4f7ca7e0fbc94775"/>
    <p:sldId xmlns:r="http://schemas.openxmlformats.org/officeDocument/2006/relationships" id="258" r:id="R8adf4149b73e4e3a"/>
    <p:sldId xmlns:r="http://schemas.openxmlformats.org/officeDocument/2006/relationships" id="259" r:id="R8120cb12fbbf41f6"/>
    <p:sldId xmlns:r="http://schemas.openxmlformats.org/officeDocument/2006/relationships" id="260" r:id="R0a21cf74534b41d5"/>
    <p:sldId xmlns:r="http://schemas.openxmlformats.org/officeDocument/2006/relationships" id="261" r:id="Rbb70bba75a9145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1b77d9d834616" /><Relationship Type="http://schemas.openxmlformats.org/officeDocument/2006/relationships/slide" Target="/ppt/slides/slide1.xml" Id="Rdeb842a7ad4241ce" /><Relationship Type="http://schemas.openxmlformats.org/officeDocument/2006/relationships/slide" Target="/ppt/slides/slide2.xml" Id="R4f7ca7e0fbc94775" /><Relationship Type="http://schemas.openxmlformats.org/officeDocument/2006/relationships/slide" Target="/ppt/slides/slide3.xml" Id="R8adf4149b73e4e3a" /><Relationship Type="http://schemas.openxmlformats.org/officeDocument/2006/relationships/slide" Target="/ppt/slides/slide4.xml" Id="R8120cb12fbbf41f6" /><Relationship Type="http://schemas.openxmlformats.org/officeDocument/2006/relationships/slide" Target="/ppt/slides/slide5.xml" Id="R0a21cf74534b41d5" /><Relationship Type="http://schemas.openxmlformats.org/officeDocument/2006/relationships/slide" Target="/ppt/slides/slide6.xml" Id="Rbb70bba75a9145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ebd92b46634b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896986dce4680" /><Relationship Type="http://schemas.openxmlformats.org/officeDocument/2006/relationships/theme" Target="/ppt/slideMasters/theme/theme1.xml" Id="R999086f14ce64c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4896986dce46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dfc928e0e4c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b1fd150b44f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ce186752a43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48e5b98d14b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ac0745d9c43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021e517074a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HELGHEIM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Forland 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5379 Steinsland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914 526 310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HELGHEIM HOLDING AS</a:t>
            </a:r>
          </a:p>
        </p:txBody>
      </p:sp>
    </p:spTree>
  </p:cSld>
  <p:clrMapOvr>
    <a:masterClrMapping xmlns:a="http://schemas.openxmlformats.org/drawingml/2006/main"/>
  </p:clrMapOvr>
</p:sld>
</file>