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b1d83a5d714b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9db4ea7c2b4583"/>
  </p:sldMasterIdLst>
  <p:sldIdLst>
    <p:sldId xmlns:r="http://schemas.openxmlformats.org/officeDocument/2006/relationships" id="256" r:id="Rf73905c7e0c547c4"/>
    <p:sldId xmlns:r="http://schemas.openxmlformats.org/officeDocument/2006/relationships" id="257" r:id="R7967be1c2297499f"/>
    <p:sldId xmlns:r="http://schemas.openxmlformats.org/officeDocument/2006/relationships" id="258" r:id="R1457795bd1f645ef"/>
    <p:sldId xmlns:r="http://schemas.openxmlformats.org/officeDocument/2006/relationships" id="259" r:id="Rec8bcfdd776c4f14"/>
    <p:sldId xmlns:r="http://schemas.openxmlformats.org/officeDocument/2006/relationships" id="260" r:id="Ra54ef15c2e174086"/>
    <p:sldId xmlns:r="http://schemas.openxmlformats.org/officeDocument/2006/relationships" id="261" r:id="Red3d5de70a4948ec"/>
    <p:sldId xmlns:r="http://schemas.openxmlformats.org/officeDocument/2006/relationships" id="262" r:id="R729ed630a01e47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9db4ea7c2b4583" /><Relationship Type="http://schemas.openxmlformats.org/officeDocument/2006/relationships/slide" Target="/ppt/slides/slide1.xml" Id="Rf73905c7e0c547c4" /><Relationship Type="http://schemas.openxmlformats.org/officeDocument/2006/relationships/slide" Target="/ppt/slides/slide2.xml" Id="R7967be1c2297499f" /><Relationship Type="http://schemas.openxmlformats.org/officeDocument/2006/relationships/slide" Target="/ppt/slides/slide3.xml" Id="R1457795bd1f645ef" /><Relationship Type="http://schemas.openxmlformats.org/officeDocument/2006/relationships/slide" Target="/ppt/slides/slide4.xml" Id="Rec8bcfdd776c4f14" /><Relationship Type="http://schemas.openxmlformats.org/officeDocument/2006/relationships/slide" Target="/ppt/slides/slide5.xml" Id="Ra54ef15c2e174086" /><Relationship Type="http://schemas.openxmlformats.org/officeDocument/2006/relationships/slide" Target="/ppt/slides/slide6.xml" Id="Red3d5de70a4948ec" /><Relationship Type="http://schemas.openxmlformats.org/officeDocument/2006/relationships/slide" Target="/ppt/slides/slide7.xml" Id="R729ed630a01e47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3914fc74134b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b9d2bc1484f1f" /><Relationship Type="http://schemas.openxmlformats.org/officeDocument/2006/relationships/theme" Target="/ppt/slideMasters/theme/theme1.xml" Id="R0183bc53df1148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8b9d2bc1484f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c47a7a8b443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3d0e7204f4f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e30e1608247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0e11d23944b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53b0af26a4f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935116e5347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485df962e44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HELGHEIM HOLDING AS ble etablert [år] og holder til i Steinsland.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−524 832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HELGHEIM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Forland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5379 Steinsland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914 526 310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