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8611b0a68c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68c1a4488c4fcc"/>
  </p:sldMasterIdLst>
  <p:sldIdLst>
    <p:sldId xmlns:r="http://schemas.openxmlformats.org/officeDocument/2006/relationships" id="256" r:id="Rcf72027b8728485b"/>
    <p:sldId xmlns:r="http://schemas.openxmlformats.org/officeDocument/2006/relationships" id="257" r:id="R472a78c1c0d4499a"/>
    <p:sldId xmlns:r="http://schemas.openxmlformats.org/officeDocument/2006/relationships" id="258" r:id="Rb4a3283a31204b93"/>
    <p:sldId xmlns:r="http://schemas.openxmlformats.org/officeDocument/2006/relationships" id="259" r:id="R1f79839ae64948be"/>
    <p:sldId xmlns:r="http://schemas.openxmlformats.org/officeDocument/2006/relationships" id="260" r:id="R27f48385bb104eab"/>
    <p:sldId xmlns:r="http://schemas.openxmlformats.org/officeDocument/2006/relationships" id="261" r:id="Reae6cf6314e34356"/>
    <p:sldId xmlns:r="http://schemas.openxmlformats.org/officeDocument/2006/relationships" id="262" r:id="R7ebdb648756b42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8c1a4488c4fcc" /><Relationship Type="http://schemas.openxmlformats.org/officeDocument/2006/relationships/slide" Target="/ppt/slides/slide1.xml" Id="Rcf72027b8728485b" /><Relationship Type="http://schemas.openxmlformats.org/officeDocument/2006/relationships/slide" Target="/ppt/slides/slide2.xml" Id="R472a78c1c0d4499a" /><Relationship Type="http://schemas.openxmlformats.org/officeDocument/2006/relationships/slide" Target="/ppt/slides/slide3.xml" Id="Rb4a3283a31204b93" /><Relationship Type="http://schemas.openxmlformats.org/officeDocument/2006/relationships/slide" Target="/ppt/slides/slide4.xml" Id="R1f79839ae64948be" /><Relationship Type="http://schemas.openxmlformats.org/officeDocument/2006/relationships/slide" Target="/ppt/slides/slide5.xml" Id="R27f48385bb104eab" /><Relationship Type="http://schemas.openxmlformats.org/officeDocument/2006/relationships/slide" Target="/ppt/slides/slide6.xml" Id="Reae6cf6314e34356" /><Relationship Type="http://schemas.openxmlformats.org/officeDocument/2006/relationships/slide" Target="/ppt/slides/slide7.xml" Id="R7ebdb648756b42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843056e22849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cfea7e5ba4900" /><Relationship Type="http://schemas.openxmlformats.org/officeDocument/2006/relationships/theme" Target="/ppt/slideMasters/theme/theme1.xml" Id="Rb79f82cea17a4e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bcfea7e5ba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69dbba7984b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ced6dacb44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e8382a6eb4e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ecd34a2894c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2fd85ca7940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a852b8d514e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c1cbfc910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REITAN RETAIL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RETAIL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1 820 000 000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1 538 000 000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5 844 000 000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11 914 000 000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09 85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post@reitanretail.no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www.reitanretail.no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RETAIL AS</a:t>
            </a:r>
          </a:p>
        </p:txBody>
      </p:sp>
    </p:spTree>
  </p:cSld>
  <p:clrMapOvr>
    <a:masterClrMapping xmlns:a="http://schemas.openxmlformats.org/drawingml/2006/main"/>
  </p:clrMapOvr>
</p:sld>
</file>